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65" r:id="rId3"/>
    <p:sldId id="266" r:id="rId4"/>
    <p:sldId id="267" r:id="rId5"/>
    <p:sldId id="268" r:id="rId6"/>
    <p:sldId id="262" r:id="rId7"/>
    <p:sldId id="269" r:id="rId8"/>
    <p:sldId id="270" r:id="rId9"/>
    <p:sldId id="386" r:id="rId10"/>
    <p:sldId id="388" r:id="rId11"/>
    <p:sldId id="389" r:id="rId12"/>
    <p:sldId id="390" r:id="rId13"/>
    <p:sldId id="391" r:id="rId14"/>
    <p:sldId id="392" r:id="rId15"/>
    <p:sldId id="393" r:id="rId16"/>
    <p:sldId id="394" r:id="rId17"/>
    <p:sldId id="395" r:id="rId18"/>
    <p:sldId id="396" r:id="rId19"/>
    <p:sldId id="397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E6C4"/>
    <a:srgbClr val="48F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62CEE-DB7B-42DA-9DA6-FCA11FBC9675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9BCA0-0C07-45E7-B5C2-083B97FE5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80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660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690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5cc3b636c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5cc3b636c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F1857-9DC5-4C08-B619-FEA20E85DE8C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3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EC41A-123E-4E2C-8AFA-8FDE6C5EBD2A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6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70446-D32E-439C-BFEB-9302D7159492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3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- Te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282950"/>
            <a:ext cx="9230784" cy="2108200"/>
          </a:xfrm>
          <a:prstGeom prst="rect">
            <a:avLst/>
          </a:prstGeom>
          <a:solidFill>
            <a:srgbClr val="F26400">
              <a:alpha val="8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NZ" sz="600" baseline="-25000" dirty="0"/>
          </a:p>
        </p:txBody>
      </p:sp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733" y="1"/>
            <a:ext cx="22352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15" y="3495040"/>
            <a:ext cx="8140700" cy="127793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NZ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865415" y="4772978"/>
            <a:ext cx="8140700" cy="61762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65689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4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2212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48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2156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4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6933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6933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6933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6933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6933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6933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6933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6933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5558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2619800" y="-71505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32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32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32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32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32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32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32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32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32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2481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BA267-6840-461F-B51F-CC09D8DA2D56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17DAA-FD4F-4C6A-B59B-D795C055B0CB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02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1547B-0585-4AA8-B57C-AB774FC0E178}" type="datetime1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8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5170-F66C-429B-BF53-E2BD238855F5}" type="datetime1">
              <a:rPr lang="en-US" smtClean="0"/>
              <a:t>5/26/2020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40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54A3-CA73-447A-83B7-18DED5D077C6}" type="datetime1">
              <a:rPr lang="en-US" smtClean="0"/>
              <a:t>5/26/2020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51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5A8-5EDC-48FB-99CC-776459AC56E2}" type="datetime1">
              <a:rPr lang="en-US" smtClean="0"/>
              <a:t>5/26/2020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41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64DB-38FA-4AB6-89E5-1F1917B730F3}" type="datetime1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66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2F1A-03B6-4273-A699-C403E6D55A8F}" type="datetime1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66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ED74F-79D4-4780-AA8C-4932186C917A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6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4" r:id="rId14"/>
    <p:sldLayoutId id="2147483665" r:id="rId15"/>
    <p:sldLayoutId id="2147483666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3"/>
          <p:cNvSpPr>
            <a:spLocks noGrp="1"/>
          </p:cNvSpPr>
          <p:nvPr>
            <p:ph type="title"/>
          </p:nvPr>
        </p:nvSpPr>
        <p:spPr>
          <a:xfrm>
            <a:off x="512064" y="3276600"/>
            <a:ext cx="8695943" cy="1181100"/>
          </a:xfrm>
        </p:spPr>
        <p:txBody>
          <a:bodyPr/>
          <a:lstStyle/>
          <a:p>
            <a:pPr eaLnBrk="1" hangingPunct="1"/>
            <a:r>
              <a:rPr lang="en-US" altLang="en-US" sz="3400" b="1" dirty="0"/>
              <a:t>Indoor Drone Research and Development Project</a:t>
            </a:r>
            <a:endParaRPr lang="en-NZ" altLang="en-US" sz="3400" b="1" dirty="0"/>
          </a:p>
        </p:txBody>
      </p:sp>
      <p:sp>
        <p:nvSpPr>
          <p:cNvPr id="11267" name="Subtitle 4"/>
          <p:cNvSpPr>
            <a:spLocks noGrp="1"/>
          </p:cNvSpPr>
          <p:nvPr>
            <p:ph type="subTitle" idx="1"/>
          </p:nvPr>
        </p:nvSpPr>
        <p:spPr>
          <a:xfrm>
            <a:off x="2317751" y="4466844"/>
            <a:ext cx="6105525" cy="1166812"/>
          </a:xfrm>
        </p:spPr>
        <p:txBody>
          <a:bodyPr/>
          <a:lstStyle/>
          <a:p>
            <a:pPr algn="r">
              <a:spcBef>
                <a:spcPts val="600"/>
              </a:spcBef>
            </a:pPr>
            <a:r>
              <a:rPr lang="en-NZ" altLang="en-US" dirty="0"/>
              <a:t>Group 9</a:t>
            </a:r>
          </a:p>
        </p:txBody>
      </p:sp>
    </p:spTree>
    <p:extLst>
      <p:ext uri="{BB962C8B-B14F-4D97-AF65-F5344CB8AC3E}">
        <p14:creationId xmlns:p14="http://schemas.microsoft.com/office/powerpoint/2010/main" val="413215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9AF32816-78C0-4611-82A7-A687FE49E340}"/>
              </a:ext>
            </a:extLst>
          </p:cNvPr>
          <p:cNvSpPr>
            <a:spLocks/>
          </p:cNvSpPr>
          <p:nvPr/>
        </p:nvSpPr>
        <p:spPr>
          <a:xfrm rot="10800000" flipV="1">
            <a:off x="0" y="0"/>
            <a:ext cx="12192000" cy="6850583"/>
          </a:xfrm>
          <a:prstGeom prst="rtTriangle">
            <a:avLst/>
          </a:prstGeom>
          <a:solidFill>
            <a:schemeClr val="bg1"/>
          </a:solidFill>
          <a:ln>
            <a:solidFill>
              <a:srgbClr val="48FF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Google Shape;403;p26">
            <a:extLst>
              <a:ext uri="{FF2B5EF4-FFF2-40B4-BE49-F238E27FC236}">
                <a16:creationId xmlns:a16="http://schemas.microsoft.com/office/drawing/2014/main" id="{5A444621-6F30-4094-9DF0-DD56F63929FD}"/>
              </a:ext>
            </a:extLst>
          </p:cNvPr>
          <p:cNvCxnSpPr/>
          <p:nvPr/>
        </p:nvCxnSpPr>
        <p:spPr>
          <a:xfrm>
            <a:off x="-16778" y="744767"/>
            <a:ext cx="44540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99;p26">
            <a:extLst>
              <a:ext uri="{FF2B5EF4-FFF2-40B4-BE49-F238E27FC236}">
                <a16:creationId xmlns:a16="http://schemas.microsoft.com/office/drawing/2014/main" id="{2E22423C-112F-4FD4-A166-728132B36238}"/>
              </a:ext>
            </a:extLst>
          </p:cNvPr>
          <p:cNvSpPr txBox="1">
            <a:spLocks/>
          </p:cNvSpPr>
          <p:nvPr/>
        </p:nvSpPr>
        <p:spPr>
          <a:xfrm>
            <a:off x="1314322" y="7400"/>
            <a:ext cx="31229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chemeClr val="bg1"/>
                </a:solidFill>
                <a:latin typeface="Roboto Black"/>
              </a:rPr>
              <a:t>STAGES:</a:t>
            </a:r>
          </a:p>
        </p:txBody>
      </p:sp>
      <p:pic>
        <p:nvPicPr>
          <p:cNvPr id="11" name="Picture 10" descr="F405-mini_4">
            <a:extLst>
              <a:ext uri="{FF2B5EF4-FFF2-40B4-BE49-F238E27FC236}">
                <a16:creationId xmlns:a16="http://schemas.microsoft.com/office/drawing/2014/main" id="{36F8D78A-0FFF-4128-9B92-8052D78F0F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78" y="4948601"/>
            <a:ext cx="7163160" cy="190938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hevron 2">
            <a:extLst>
              <a:ext uri="{FF2B5EF4-FFF2-40B4-BE49-F238E27FC236}">
                <a16:creationId xmlns:a16="http://schemas.microsoft.com/office/drawing/2014/main" id="{54D0FD1F-0219-4B1D-B2CE-0F805E6C0669}"/>
              </a:ext>
            </a:extLst>
          </p:cNvPr>
          <p:cNvSpPr/>
          <p:nvPr/>
        </p:nvSpPr>
        <p:spPr>
          <a:xfrm rot="5400000">
            <a:off x="100486" y="1117574"/>
            <a:ext cx="350249" cy="378873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C0A5F6-0402-4205-BBF2-60C7BACAFC08}"/>
              </a:ext>
            </a:extLst>
          </p:cNvPr>
          <p:cNvSpPr txBox="1"/>
          <p:nvPr/>
        </p:nvSpPr>
        <p:spPr>
          <a:xfrm>
            <a:off x="551221" y="983844"/>
            <a:ext cx="502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/>
              </a:rPr>
              <a:t>Conduct research to reach an understanding of the drone aspects</a:t>
            </a:r>
          </a:p>
        </p:txBody>
      </p:sp>
      <p:sp>
        <p:nvSpPr>
          <p:cNvPr id="16" name="Chevron 2">
            <a:extLst>
              <a:ext uri="{FF2B5EF4-FFF2-40B4-BE49-F238E27FC236}">
                <a16:creationId xmlns:a16="http://schemas.microsoft.com/office/drawing/2014/main" id="{329C4945-4455-4AA2-96EB-6C42AFD4FB12}"/>
              </a:ext>
            </a:extLst>
          </p:cNvPr>
          <p:cNvSpPr/>
          <p:nvPr/>
        </p:nvSpPr>
        <p:spPr>
          <a:xfrm rot="5400000">
            <a:off x="100486" y="1925735"/>
            <a:ext cx="350249" cy="378873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3878DA-CA0A-4FF6-8B6E-D18A25FB6EF1}"/>
              </a:ext>
            </a:extLst>
          </p:cNvPr>
          <p:cNvSpPr txBox="1"/>
          <p:nvPr/>
        </p:nvSpPr>
        <p:spPr>
          <a:xfrm>
            <a:off x="551221" y="1792005"/>
            <a:ext cx="502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/>
              </a:rPr>
              <a:t>Construction of indoor drone version 1 using Matek f405 mini</a:t>
            </a:r>
          </a:p>
        </p:txBody>
      </p:sp>
      <p:sp>
        <p:nvSpPr>
          <p:cNvPr id="18" name="Chevron 2">
            <a:extLst>
              <a:ext uri="{FF2B5EF4-FFF2-40B4-BE49-F238E27FC236}">
                <a16:creationId xmlns:a16="http://schemas.microsoft.com/office/drawing/2014/main" id="{4CA4DE12-9296-4A4B-BE6F-D6C90EC0E92A}"/>
              </a:ext>
            </a:extLst>
          </p:cNvPr>
          <p:cNvSpPr/>
          <p:nvPr/>
        </p:nvSpPr>
        <p:spPr>
          <a:xfrm rot="5400000">
            <a:off x="100486" y="2728911"/>
            <a:ext cx="350249" cy="378873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A45F05-7AD9-4904-8DAD-507D6CF24849}"/>
              </a:ext>
            </a:extLst>
          </p:cNvPr>
          <p:cNvSpPr txBox="1"/>
          <p:nvPr/>
        </p:nvSpPr>
        <p:spPr>
          <a:xfrm>
            <a:off x="551221" y="2595181"/>
            <a:ext cx="502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/>
              </a:rPr>
              <a:t>The drone was controlled using a radio transmitter</a:t>
            </a:r>
          </a:p>
        </p:txBody>
      </p:sp>
      <p:cxnSp>
        <p:nvCxnSpPr>
          <p:cNvPr id="20" name="Google Shape;403;p26">
            <a:extLst>
              <a:ext uri="{FF2B5EF4-FFF2-40B4-BE49-F238E27FC236}">
                <a16:creationId xmlns:a16="http://schemas.microsoft.com/office/drawing/2014/main" id="{D49F2A3C-F727-48C9-A792-100F6CEB73F7}"/>
              </a:ext>
            </a:extLst>
          </p:cNvPr>
          <p:cNvCxnSpPr>
            <a:cxnSpLocks/>
          </p:cNvCxnSpPr>
          <p:nvPr/>
        </p:nvCxnSpPr>
        <p:spPr>
          <a:xfrm>
            <a:off x="6493079" y="6551347"/>
            <a:ext cx="569892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399;p26">
            <a:extLst>
              <a:ext uri="{FF2B5EF4-FFF2-40B4-BE49-F238E27FC236}">
                <a16:creationId xmlns:a16="http://schemas.microsoft.com/office/drawing/2014/main" id="{097AE556-9288-43F2-A4C5-AAD217C7857F}"/>
              </a:ext>
            </a:extLst>
          </p:cNvPr>
          <p:cNvSpPr txBox="1">
            <a:spLocks/>
          </p:cNvSpPr>
          <p:nvPr/>
        </p:nvSpPr>
        <p:spPr>
          <a:xfrm>
            <a:off x="6915852" y="5903293"/>
            <a:ext cx="31229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0000"/>
                </a:solidFill>
                <a:latin typeface="Roboto Black"/>
              </a:rPr>
              <a:t>ISSUES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7D476-769F-47B0-8891-D47DE955DE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202" y="2006296"/>
            <a:ext cx="567999" cy="5679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C8D271-6D1E-4AB0-AA10-EA125A3DD814}"/>
              </a:ext>
            </a:extLst>
          </p:cNvPr>
          <p:cNvSpPr txBox="1"/>
          <p:nvPr/>
        </p:nvSpPr>
        <p:spPr>
          <a:xfrm>
            <a:off x="8477302" y="2008336"/>
            <a:ext cx="312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Roboto Black"/>
              </a:rPr>
              <a:t>The Matek F405 was not “programming friendly”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88A683-2263-4231-8845-B3D7153D0F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201" y="2992045"/>
            <a:ext cx="567999" cy="5679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3B2C51-CE8D-408B-8CC0-477F6D8CFD61}"/>
              </a:ext>
            </a:extLst>
          </p:cNvPr>
          <p:cNvSpPr txBox="1"/>
          <p:nvPr/>
        </p:nvSpPr>
        <p:spPr>
          <a:xfrm>
            <a:off x="8453501" y="2952878"/>
            <a:ext cx="312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Roboto Black"/>
              </a:rPr>
              <a:t>ESC often broke down and need replacement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C1F2ED8-87B5-4242-A796-F255A6E9D8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401" y="4022572"/>
            <a:ext cx="567999" cy="5679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0D669A4-C469-4C88-B031-7AFE06515E72}"/>
              </a:ext>
            </a:extLst>
          </p:cNvPr>
          <p:cNvSpPr txBox="1"/>
          <p:nvPr/>
        </p:nvSpPr>
        <p:spPr>
          <a:xfrm>
            <a:off x="8429701" y="3983405"/>
            <a:ext cx="312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Roboto Black"/>
              </a:rPr>
              <a:t>Incompatible telemetry pieces</a:t>
            </a:r>
          </a:p>
        </p:txBody>
      </p:sp>
      <p:sp>
        <p:nvSpPr>
          <p:cNvPr id="32" name="제목 3">
            <a:extLst>
              <a:ext uri="{FF2B5EF4-FFF2-40B4-BE49-F238E27FC236}">
                <a16:creationId xmlns:a16="http://schemas.microsoft.com/office/drawing/2014/main" id="{875FF8AA-733D-46BD-A5EF-A0E30437B15D}"/>
              </a:ext>
            </a:extLst>
          </p:cNvPr>
          <p:cNvSpPr txBox="1">
            <a:spLocks/>
          </p:cNvSpPr>
          <p:nvPr/>
        </p:nvSpPr>
        <p:spPr>
          <a:xfrm>
            <a:off x="4437222" y="36890"/>
            <a:ext cx="7167502" cy="7498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4800" b="0" kern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r>
              <a:rPr lang="en-US" altLang="ko-KR" sz="4000" dirty="0">
                <a:solidFill>
                  <a:srgbClr val="41E6C4"/>
                </a:solidFill>
              </a:rPr>
              <a:t>Version 1: </a:t>
            </a:r>
            <a:r>
              <a:rPr lang="en-US" altLang="ko-KR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Matek F405</a:t>
            </a:r>
            <a:endParaRPr lang="ko-KR" altLang="en-US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39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403;p26">
            <a:extLst>
              <a:ext uri="{FF2B5EF4-FFF2-40B4-BE49-F238E27FC236}">
                <a16:creationId xmlns:a16="http://schemas.microsoft.com/office/drawing/2014/main" id="{D7BF4FAC-29A5-471E-8C11-013433EEAD33}"/>
              </a:ext>
            </a:extLst>
          </p:cNvPr>
          <p:cNvCxnSpPr/>
          <p:nvPr/>
        </p:nvCxnSpPr>
        <p:spPr>
          <a:xfrm>
            <a:off x="-16778" y="744767"/>
            <a:ext cx="44540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99;p26">
            <a:extLst>
              <a:ext uri="{FF2B5EF4-FFF2-40B4-BE49-F238E27FC236}">
                <a16:creationId xmlns:a16="http://schemas.microsoft.com/office/drawing/2014/main" id="{28D299AC-4877-46CE-B1B9-0A01E3D73B76}"/>
              </a:ext>
            </a:extLst>
          </p:cNvPr>
          <p:cNvSpPr txBox="1">
            <a:spLocks/>
          </p:cNvSpPr>
          <p:nvPr/>
        </p:nvSpPr>
        <p:spPr>
          <a:xfrm>
            <a:off x="1314322" y="7400"/>
            <a:ext cx="31229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chemeClr val="bg1"/>
                </a:solidFill>
                <a:latin typeface="Roboto Black"/>
              </a:rPr>
              <a:t>STAGES:</a:t>
            </a: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0B1ECA70-C7F6-4B24-8BD8-1ED50EF61B54}"/>
              </a:ext>
            </a:extLst>
          </p:cNvPr>
          <p:cNvSpPr txBox="1">
            <a:spLocks/>
          </p:cNvSpPr>
          <p:nvPr/>
        </p:nvSpPr>
        <p:spPr>
          <a:xfrm>
            <a:off x="4437222" y="36890"/>
            <a:ext cx="7167502" cy="7498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4800" b="0" kern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r>
              <a:rPr lang="en-US" altLang="ko-KR" sz="4000" dirty="0">
                <a:solidFill>
                  <a:srgbClr val="41E6C4"/>
                </a:solidFill>
              </a:rPr>
              <a:t>Version 2: </a:t>
            </a:r>
            <a:r>
              <a:rPr lang="en-US" altLang="ko-KR" sz="4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ArduPilot</a:t>
            </a:r>
            <a:endParaRPr lang="ko-KR" altLang="en-US" sz="4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C5E9E-C5BD-481E-89CA-5DDB1FB6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443" y="4012887"/>
            <a:ext cx="2845113" cy="2845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0C3F1F-7E30-4859-ADD7-32407B25A4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56" y="2269968"/>
            <a:ext cx="1700978" cy="1700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E449A9-95F7-4682-8883-75F9E3FC7F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68" y="2269969"/>
            <a:ext cx="1700978" cy="170097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3304CE-BCE4-4F03-ABCC-06E00D3E15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67" y="1445991"/>
            <a:ext cx="3267812" cy="80452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E0AA28A-FDAF-434D-AD6A-C46708761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67" y="3154228"/>
            <a:ext cx="3251034" cy="1717317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F6CE69FD-3B79-4F71-9EB0-CAFEF3D16955}"/>
              </a:ext>
            </a:extLst>
          </p:cNvPr>
          <p:cNvGrpSpPr/>
          <p:nvPr/>
        </p:nvGrpSpPr>
        <p:grpSpPr>
          <a:xfrm>
            <a:off x="1057013" y="2441199"/>
            <a:ext cx="1157681" cy="1115734"/>
            <a:chOff x="1057013" y="2441199"/>
            <a:chExt cx="1157681" cy="111573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A675374-7E6D-4E3B-B930-D755B1785133}"/>
                </a:ext>
              </a:extLst>
            </p:cNvPr>
            <p:cNvSpPr/>
            <p:nvPr/>
          </p:nvSpPr>
          <p:spPr>
            <a:xfrm>
              <a:off x="1057013" y="2873213"/>
              <a:ext cx="1157681" cy="281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E50C16D-0D26-4D4C-905C-B36DB5A443F9}"/>
                </a:ext>
              </a:extLst>
            </p:cNvPr>
            <p:cNvSpPr/>
            <p:nvPr/>
          </p:nvSpPr>
          <p:spPr>
            <a:xfrm rot="5400000">
              <a:off x="1050871" y="2858558"/>
              <a:ext cx="1115734" cy="281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DBDAED65-A6E6-443C-A1E3-FE99B00E1D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542856"/>
            <a:ext cx="4114800" cy="6107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365CC84-D629-48A2-92B5-D63AA0C8DA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132" y="2479822"/>
            <a:ext cx="2748423" cy="2391723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CBE8AE16-E504-45E0-9843-CC0C1888AC3C}"/>
              </a:ext>
            </a:extLst>
          </p:cNvPr>
          <p:cNvGrpSpPr/>
          <p:nvPr/>
        </p:nvGrpSpPr>
        <p:grpSpPr>
          <a:xfrm>
            <a:off x="9977306" y="2250514"/>
            <a:ext cx="1157681" cy="1115734"/>
            <a:chOff x="1057013" y="2441199"/>
            <a:chExt cx="1157681" cy="11157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D977A3E-D4D3-4BAB-899B-A9CBE7035F86}"/>
                </a:ext>
              </a:extLst>
            </p:cNvPr>
            <p:cNvSpPr/>
            <p:nvPr/>
          </p:nvSpPr>
          <p:spPr>
            <a:xfrm>
              <a:off x="1057013" y="2873213"/>
              <a:ext cx="1157681" cy="281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DA7D92D-D2DA-4F44-8D4A-6C4E95647205}"/>
                </a:ext>
              </a:extLst>
            </p:cNvPr>
            <p:cNvSpPr/>
            <p:nvPr/>
          </p:nvSpPr>
          <p:spPr>
            <a:xfrm rot="5400000">
              <a:off x="1050871" y="2858558"/>
              <a:ext cx="1115734" cy="281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8330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403;p26">
            <a:extLst>
              <a:ext uri="{FF2B5EF4-FFF2-40B4-BE49-F238E27FC236}">
                <a16:creationId xmlns:a16="http://schemas.microsoft.com/office/drawing/2014/main" id="{6615CDAE-4A95-4746-92E8-E72C13D7AF83}"/>
              </a:ext>
            </a:extLst>
          </p:cNvPr>
          <p:cNvCxnSpPr/>
          <p:nvPr/>
        </p:nvCxnSpPr>
        <p:spPr>
          <a:xfrm>
            <a:off x="-16778" y="744767"/>
            <a:ext cx="44540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99;p26">
            <a:extLst>
              <a:ext uri="{FF2B5EF4-FFF2-40B4-BE49-F238E27FC236}">
                <a16:creationId xmlns:a16="http://schemas.microsoft.com/office/drawing/2014/main" id="{3D7EC536-0C43-461C-9E0A-78F97B02CFBA}"/>
              </a:ext>
            </a:extLst>
          </p:cNvPr>
          <p:cNvSpPr txBox="1">
            <a:spLocks/>
          </p:cNvSpPr>
          <p:nvPr/>
        </p:nvSpPr>
        <p:spPr>
          <a:xfrm>
            <a:off x="1314322" y="7400"/>
            <a:ext cx="31229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chemeClr val="bg1"/>
                </a:solidFill>
                <a:latin typeface="Roboto Black"/>
              </a:rPr>
              <a:t>STAGES 2:</a:t>
            </a: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1362395E-70BE-4816-8EFC-A3B56CDCA561}"/>
              </a:ext>
            </a:extLst>
          </p:cNvPr>
          <p:cNvSpPr txBox="1">
            <a:spLocks/>
          </p:cNvSpPr>
          <p:nvPr/>
        </p:nvSpPr>
        <p:spPr>
          <a:xfrm>
            <a:off x="4437222" y="36890"/>
            <a:ext cx="7167502" cy="7498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4800" b="0" kern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r>
              <a:rPr lang="en-US" altLang="ko-KR" sz="4000" dirty="0">
                <a:solidFill>
                  <a:srgbClr val="41E6C4"/>
                </a:solidFill>
              </a:rPr>
              <a:t>Achievements</a:t>
            </a:r>
            <a:endParaRPr lang="ko-KR" altLang="en-US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D90799E-961F-4216-905B-168384C7E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7" y="1115736"/>
            <a:ext cx="487535" cy="48753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BBAF22B-90EB-4243-B677-946D8B14F4AF}"/>
              </a:ext>
            </a:extLst>
          </p:cNvPr>
          <p:cNvGrpSpPr/>
          <p:nvPr/>
        </p:nvGrpSpPr>
        <p:grpSpPr>
          <a:xfrm>
            <a:off x="68201" y="950021"/>
            <a:ext cx="5840442" cy="812640"/>
            <a:chOff x="68201" y="950021"/>
            <a:chExt cx="5840442" cy="812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208E174-ADA3-4290-BCC3-406E48F359EB}"/>
                </a:ext>
              </a:extLst>
            </p:cNvPr>
            <p:cNvSpPr/>
            <p:nvPr/>
          </p:nvSpPr>
          <p:spPr>
            <a:xfrm>
              <a:off x="68201" y="950021"/>
              <a:ext cx="812640" cy="812640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A4B0357-42D6-4A56-9F00-A94D30C06E53}"/>
                </a:ext>
              </a:extLst>
            </p:cNvPr>
            <p:cNvSpPr txBox="1"/>
            <p:nvPr/>
          </p:nvSpPr>
          <p:spPr>
            <a:xfrm>
              <a:off x="880841" y="1033175"/>
              <a:ext cx="5027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/>
                </a:rPr>
                <a:t>Can communicate with a ground control station (GCS) using WIFI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41292A3-F278-4D5F-B6C7-62B7C3BC509B}"/>
              </a:ext>
            </a:extLst>
          </p:cNvPr>
          <p:cNvGrpSpPr/>
          <p:nvPr/>
        </p:nvGrpSpPr>
        <p:grpSpPr>
          <a:xfrm>
            <a:off x="68201" y="2009127"/>
            <a:ext cx="5840442" cy="812640"/>
            <a:chOff x="68201" y="950021"/>
            <a:chExt cx="5840442" cy="812640"/>
          </a:xfrm>
        </p:grpSpPr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BBF912E6-2ED5-49A1-B606-10E7D62C4D63}"/>
                </a:ext>
              </a:extLst>
            </p:cNvPr>
            <p:cNvSpPr/>
            <p:nvPr/>
          </p:nvSpPr>
          <p:spPr>
            <a:xfrm>
              <a:off x="68201" y="950021"/>
              <a:ext cx="812640" cy="812640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384B207-E985-4D0B-8478-AF86667962BB}"/>
                </a:ext>
              </a:extLst>
            </p:cNvPr>
            <p:cNvSpPr txBox="1"/>
            <p:nvPr/>
          </p:nvSpPr>
          <p:spPr>
            <a:xfrm>
              <a:off x="880841" y="1171675"/>
              <a:ext cx="5027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/>
                </a:rPr>
                <a:t>Travel a predefined route in a room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BAAE31E0-2009-4CFC-8F58-5F96D4BFE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7" y="2175564"/>
            <a:ext cx="487535" cy="424549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567E363-FC65-486F-B6CE-31E6E568846C}"/>
              </a:ext>
            </a:extLst>
          </p:cNvPr>
          <p:cNvGrpSpPr/>
          <p:nvPr/>
        </p:nvGrpSpPr>
        <p:grpSpPr>
          <a:xfrm>
            <a:off x="68201" y="3151388"/>
            <a:ext cx="5840442" cy="812640"/>
            <a:chOff x="68201" y="950021"/>
            <a:chExt cx="5840442" cy="812640"/>
          </a:xfrm>
        </p:grpSpPr>
        <p:sp>
          <p:nvSpPr>
            <p:cNvPr id="46" name="Oval 12">
              <a:extLst>
                <a:ext uri="{FF2B5EF4-FFF2-40B4-BE49-F238E27FC236}">
                  <a16:creationId xmlns:a16="http://schemas.microsoft.com/office/drawing/2014/main" id="{879F6649-DFC1-4E3B-846D-01FADE7A8FED}"/>
                </a:ext>
              </a:extLst>
            </p:cNvPr>
            <p:cNvSpPr/>
            <p:nvPr/>
          </p:nvSpPr>
          <p:spPr>
            <a:xfrm>
              <a:off x="68201" y="950021"/>
              <a:ext cx="812640" cy="812640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EC25B80-8A25-4809-AA35-725D014A9ED5}"/>
                </a:ext>
              </a:extLst>
            </p:cNvPr>
            <p:cNvSpPr txBox="1"/>
            <p:nvPr/>
          </p:nvSpPr>
          <p:spPr>
            <a:xfrm>
              <a:off x="880841" y="1171675"/>
              <a:ext cx="5027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/>
                </a:rPr>
                <a:t>Simulated flight (GPS and non-GPS) for SITL</a:t>
              </a: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C5FE50FA-B132-4031-ACD9-89CDB0EECE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82" y="3373042"/>
            <a:ext cx="433459" cy="433459"/>
          </a:xfrm>
          <a:prstGeom prst="rect">
            <a:avLst/>
          </a:prstGeom>
        </p:spPr>
      </p:pic>
      <p:sp>
        <p:nvSpPr>
          <p:cNvPr id="50" name="Google Shape;663;p32">
            <a:extLst>
              <a:ext uri="{FF2B5EF4-FFF2-40B4-BE49-F238E27FC236}">
                <a16:creationId xmlns:a16="http://schemas.microsoft.com/office/drawing/2014/main" id="{E479A08F-E336-4418-8853-A3DE2CCB2BAF}"/>
              </a:ext>
            </a:extLst>
          </p:cNvPr>
          <p:cNvSpPr/>
          <p:nvPr/>
        </p:nvSpPr>
        <p:spPr>
          <a:xfrm>
            <a:off x="6392411" y="2315361"/>
            <a:ext cx="5799589" cy="4542639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31E660E-8468-48D3-A400-64FE4EAFB5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406" y="2474197"/>
            <a:ext cx="5214612" cy="3502956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FF10DFE1-6FE9-45D2-B5E4-14BEE390676B}"/>
              </a:ext>
            </a:extLst>
          </p:cNvPr>
          <p:cNvGrpSpPr/>
          <p:nvPr/>
        </p:nvGrpSpPr>
        <p:grpSpPr>
          <a:xfrm>
            <a:off x="68201" y="4515303"/>
            <a:ext cx="5840442" cy="812640"/>
            <a:chOff x="68201" y="950021"/>
            <a:chExt cx="5840442" cy="812640"/>
          </a:xfrm>
        </p:grpSpPr>
        <p:sp>
          <p:nvSpPr>
            <p:cNvPr id="55" name="Oval 12">
              <a:extLst>
                <a:ext uri="{FF2B5EF4-FFF2-40B4-BE49-F238E27FC236}">
                  <a16:creationId xmlns:a16="http://schemas.microsoft.com/office/drawing/2014/main" id="{3D6EB3B0-F3BD-4D5A-B52C-87EE20389577}"/>
                </a:ext>
              </a:extLst>
            </p:cNvPr>
            <p:cNvSpPr/>
            <p:nvPr/>
          </p:nvSpPr>
          <p:spPr>
            <a:xfrm>
              <a:off x="68201" y="950021"/>
              <a:ext cx="812640" cy="812640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0E93AE-A7A4-4FD0-B28E-6AE10E376B15}"/>
                </a:ext>
              </a:extLst>
            </p:cNvPr>
            <p:cNvSpPr txBox="1"/>
            <p:nvPr/>
          </p:nvSpPr>
          <p:spPr>
            <a:xfrm>
              <a:off x="880841" y="1171675"/>
              <a:ext cx="5027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/>
                </a:rPr>
                <a:t>3D simulated environment for SITL</a:t>
              </a: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D8EF0E05-FACC-4CB2-9D11-A9806392CE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97" y="4736957"/>
            <a:ext cx="455944" cy="45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98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724B206-90E4-48BD-B3ED-1E0CCCF3F6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061" y="786709"/>
            <a:ext cx="9214508" cy="6143005"/>
          </a:xfrm>
          <a:prstGeom prst="rect">
            <a:avLst/>
          </a:prstGeom>
        </p:spPr>
      </p:pic>
      <p:cxnSp>
        <p:nvCxnSpPr>
          <p:cNvPr id="4" name="Google Shape;403;p26">
            <a:extLst>
              <a:ext uri="{FF2B5EF4-FFF2-40B4-BE49-F238E27FC236}">
                <a16:creationId xmlns:a16="http://schemas.microsoft.com/office/drawing/2014/main" id="{1CCB1A27-30D8-42FD-B8D7-0401A5427F3E}"/>
              </a:ext>
            </a:extLst>
          </p:cNvPr>
          <p:cNvCxnSpPr/>
          <p:nvPr/>
        </p:nvCxnSpPr>
        <p:spPr>
          <a:xfrm>
            <a:off x="-16778" y="744767"/>
            <a:ext cx="44540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99;p26">
            <a:extLst>
              <a:ext uri="{FF2B5EF4-FFF2-40B4-BE49-F238E27FC236}">
                <a16:creationId xmlns:a16="http://schemas.microsoft.com/office/drawing/2014/main" id="{339E834F-9843-460B-B5A1-AB5B47742F34}"/>
              </a:ext>
            </a:extLst>
          </p:cNvPr>
          <p:cNvSpPr txBox="1">
            <a:spLocks/>
          </p:cNvSpPr>
          <p:nvPr/>
        </p:nvSpPr>
        <p:spPr>
          <a:xfrm>
            <a:off x="1314322" y="7400"/>
            <a:ext cx="31229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chemeClr val="bg1"/>
                </a:solidFill>
                <a:latin typeface="Roboto Black"/>
              </a:rPr>
              <a:t>STAGES 2:</a:t>
            </a: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E8812F61-E60B-4C79-941B-28C0083D7145}"/>
              </a:ext>
            </a:extLst>
          </p:cNvPr>
          <p:cNvSpPr txBox="1">
            <a:spLocks/>
          </p:cNvSpPr>
          <p:nvPr/>
        </p:nvSpPr>
        <p:spPr>
          <a:xfrm>
            <a:off x="4437222" y="36890"/>
            <a:ext cx="7167502" cy="7498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4800" b="0" kern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r>
              <a:rPr lang="en-US" altLang="ko-KR" sz="4000" dirty="0">
                <a:solidFill>
                  <a:srgbClr val="41E6C4"/>
                </a:solidFill>
              </a:rPr>
              <a:t>ISSUES</a:t>
            </a:r>
            <a:endParaRPr lang="ko-KR" altLang="en-US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B28306-3264-463F-BD0A-2A6E6A9BBE94}"/>
              </a:ext>
            </a:extLst>
          </p:cNvPr>
          <p:cNvGrpSpPr/>
          <p:nvPr/>
        </p:nvGrpSpPr>
        <p:grpSpPr>
          <a:xfrm>
            <a:off x="235555" y="1033174"/>
            <a:ext cx="5673088" cy="646332"/>
            <a:chOff x="235555" y="1033174"/>
            <a:chExt cx="5673088" cy="646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62A413-9B7E-4D01-B64D-48B8AE1AA58A}"/>
                </a:ext>
              </a:extLst>
            </p:cNvPr>
            <p:cNvSpPr txBox="1"/>
            <p:nvPr/>
          </p:nvSpPr>
          <p:spPr>
            <a:xfrm>
              <a:off x="880841" y="1033175"/>
              <a:ext cx="5027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/>
                </a:rPr>
                <a:t>Ground control commands sent but drone does not execute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327EE1-6EEC-4CAB-B721-B8E8AE3B00EA}"/>
                </a:ext>
              </a:extLst>
            </p:cNvPr>
            <p:cNvSpPr/>
            <p:nvPr/>
          </p:nvSpPr>
          <p:spPr>
            <a:xfrm>
              <a:off x="235555" y="1033174"/>
              <a:ext cx="645286" cy="64528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2D71560-6FCC-4897-B456-70009644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014" y="1103632"/>
              <a:ext cx="504369" cy="504369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27D6AE-4D81-46CA-A65E-B59402B7A717}"/>
              </a:ext>
            </a:extLst>
          </p:cNvPr>
          <p:cNvGrpSpPr/>
          <p:nvPr/>
        </p:nvGrpSpPr>
        <p:grpSpPr>
          <a:xfrm>
            <a:off x="235555" y="2376811"/>
            <a:ext cx="5673088" cy="645286"/>
            <a:chOff x="235555" y="1033174"/>
            <a:chExt cx="5673088" cy="6452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00B06C-DA87-4885-A8EB-443FFCA11FD3}"/>
                </a:ext>
              </a:extLst>
            </p:cNvPr>
            <p:cNvSpPr txBox="1"/>
            <p:nvPr/>
          </p:nvSpPr>
          <p:spPr>
            <a:xfrm>
              <a:off x="880841" y="1171150"/>
              <a:ext cx="5027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/>
                </a:rPr>
                <a:t>Fail to bypass Non-GPS to execute scripts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9551BB-3F04-4BFC-BD14-01A226DC3665}"/>
                </a:ext>
              </a:extLst>
            </p:cNvPr>
            <p:cNvSpPr/>
            <p:nvPr/>
          </p:nvSpPr>
          <p:spPr>
            <a:xfrm>
              <a:off x="235555" y="1033174"/>
              <a:ext cx="645286" cy="64528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92CA3B-29FF-4ACD-B871-20C1B57DF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9670" y="1103632"/>
              <a:ext cx="397056" cy="50436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8DE1BD-8565-49C0-9B78-7E1730546414}"/>
              </a:ext>
            </a:extLst>
          </p:cNvPr>
          <p:cNvGrpSpPr/>
          <p:nvPr/>
        </p:nvGrpSpPr>
        <p:grpSpPr>
          <a:xfrm>
            <a:off x="235555" y="3973882"/>
            <a:ext cx="5673088" cy="645286"/>
            <a:chOff x="235555" y="1033174"/>
            <a:chExt cx="5673088" cy="6452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7CEF4C-C38E-4E17-B662-01A7D48C828A}"/>
                </a:ext>
              </a:extLst>
            </p:cNvPr>
            <p:cNvSpPr txBox="1"/>
            <p:nvPr/>
          </p:nvSpPr>
          <p:spPr>
            <a:xfrm>
              <a:off x="880841" y="1171150"/>
              <a:ext cx="5027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/>
                </a:rPr>
                <a:t>Configuration errors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3D0EBC-EE80-476A-B989-737DBF2D44E1}"/>
                </a:ext>
              </a:extLst>
            </p:cNvPr>
            <p:cNvSpPr/>
            <p:nvPr/>
          </p:nvSpPr>
          <p:spPr>
            <a:xfrm>
              <a:off x="235555" y="1033174"/>
              <a:ext cx="645286" cy="64528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0B87FFF-AE12-4700-ACFA-C09480756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9670" y="1157288"/>
              <a:ext cx="397056" cy="397056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CDC1B5-406E-4397-BFA2-3BAD3DE7C558}"/>
              </a:ext>
            </a:extLst>
          </p:cNvPr>
          <p:cNvGrpSpPr/>
          <p:nvPr/>
        </p:nvGrpSpPr>
        <p:grpSpPr>
          <a:xfrm>
            <a:off x="235555" y="5431725"/>
            <a:ext cx="5673088" cy="645286"/>
            <a:chOff x="235555" y="1033174"/>
            <a:chExt cx="5673088" cy="64528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300ABE-0A2E-4CA4-89D5-ADED9D6C12A9}"/>
                </a:ext>
              </a:extLst>
            </p:cNvPr>
            <p:cNvSpPr txBox="1"/>
            <p:nvPr/>
          </p:nvSpPr>
          <p:spPr>
            <a:xfrm>
              <a:off x="880841" y="1171150"/>
              <a:ext cx="5027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 Black"/>
                </a:rPr>
                <a:t>Unfinished calibration script 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A3DC677-441E-4CE9-9B80-B935ED61939A}"/>
                </a:ext>
              </a:extLst>
            </p:cNvPr>
            <p:cNvSpPr/>
            <p:nvPr/>
          </p:nvSpPr>
          <p:spPr>
            <a:xfrm>
              <a:off x="235555" y="1033174"/>
              <a:ext cx="645286" cy="64528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3B4A191-A0AE-4E83-B6FF-2DB92466A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9670" y="1157288"/>
              <a:ext cx="397056" cy="397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912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E27AB487-B331-451B-A3A9-C8E4B34D5CD5}"/>
              </a:ext>
            </a:extLst>
          </p:cNvPr>
          <p:cNvSpPr>
            <a:spLocks/>
          </p:cNvSpPr>
          <p:nvPr/>
        </p:nvSpPr>
        <p:spPr>
          <a:xfrm rot="10800000" flipV="1">
            <a:off x="0" y="0"/>
            <a:ext cx="12192000" cy="6850583"/>
          </a:xfrm>
          <a:prstGeom prst="rtTriangle">
            <a:avLst/>
          </a:prstGeom>
          <a:solidFill>
            <a:schemeClr val="bg1"/>
          </a:solidFill>
          <a:ln>
            <a:solidFill>
              <a:srgbClr val="48FF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Google Shape;403;p26">
            <a:extLst>
              <a:ext uri="{FF2B5EF4-FFF2-40B4-BE49-F238E27FC236}">
                <a16:creationId xmlns:a16="http://schemas.microsoft.com/office/drawing/2014/main" id="{9D72A85F-E882-492C-9435-0088CDE4E1A9}"/>
              </a:ext>
            </a:extLst>
          </p:cNvPr>
          <p:cNvCxnSpPr/>
          <p:nvPr/>
        </p:nvCxnSpPr>
        <p:spPr>
          <a:xfrm>
            <a:off x="-16778" y="744767"/>
            <a:ext cx="44540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99;p26">
            <a:extLst>
              <a:ext uri="{FF2B5EF4-FFF2-40B4-BE49-F238E27FC236}">
                <a16:creationId xmlns:a16="http://schemas.microsoft.com/office/drawing/2014/main" id="{4D9C2E3D-2FCB-4EBE-88FC-48F7966DE766}"/>
              </a:ext>
            </a:extLst>
          </p:cNvPr>
          <p:cNvSpPr txBox="1">
            <a:spLocks/>
          </p:cNvSpPr>
          <p:nvPr/>
        </p:nvSpPr>
        <p:spPr>
          <a:xfrm>
            <a:off x="1314322" y="7400"/>
            <a:ext cx="31229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chemeClr val="bg1"/>
                </a:solidFill>
                <a:latin typeface="Roboto Black"/>
              </a:rPr>
              <a:t>STAGES 3:</a:t>
            </a: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2EF01435-0A55-4C3E-9B02-E2C17217CFC3}"/>
              </a:ext>
            </a:extLst>
          </p:cNvPr>
          <p:cNvSpPr txBox="1">
            <a:spLocks/>
          </p:cNvSpPr>
          <p:nvPr/>
        </p:nvSpPr>
        <p:spPr>
          <a:xfrm>
            <a:off x="4437222" y="36890"/>
            <a:ext cx="7167502" cy="7498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4800" b="0" kern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</a:rPr>
              <a:t>DJI Tello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84814-3148-4E3C-B4D9-85741EC8D3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672" y="-1948687"/>
            <a:ext cx="6242317" cy="624231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5EBBF8E-3B94-4185-932C-B38A73E3C9F3}"/>
              </a:ext>
            </a:extLst>
          </p:cNvPr>
          <p:cNvGrpSpPr/>
          <p:nvPr/>
        </p:nvGrpSpPr>
        <p:grpSpPr>
          <a:xfrm>
            <a:off x="68201" y="950021"/>
            <a:ext cx="5840442" cy="812640"/>
            <a:chOff x="68201" y="950021"/>
            <a:chExt cx="5840442" cy="81264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E79D87-DA1E-43A6-A97C-77AF3F98D1D9}"/>
                </a:ext>
              </a:extLst>
            </p:cNvPr>
            <p:cNvGrpSpPr/>
            <p:nvPr/>
          </p:nvGrpSpPr>
          <p:grpSpPr>
            <a:xfrm>
              <a:off x="68201" y="950021"/>
              <a:ext cx="5840442" cy="812640"/>
              <a:chOff x="68201" y="950021"/>
              <a:chExt cx="5840442" cy="812640"/>
            </a:xfrm>
          </p:grpSpPr>
          <p:sp>
            <p:nvSpPr>
              <p:cNvPr id="10" name="Oval 12">
                <a:extLst>
                  <a:ext uri="{FF2B5EF4-FFF2-40B4-BE49-F238E27FC236}">
                    <a16:creationId xmlns:a16="http://schemas.microsoft.com/office/drawing/2014/main" id="{D7A9DED7-BC29-4A4B-8770-01E7908AD7B7}"/>
                  </a:ext>
                </a:extLst>
              </p:cNvPr>
              <p:cNvSpPr/>
              <p:nvPr/>
            </p:nvSpPr>
            <p:spPr>
              <a:xfrm>
                <a:off x="68201" y="950021"/>
                <a:ext cx="812640" cy="812640"/>
              </a:xfrm>
              <a:prstGeom prst="diamond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6C69F9-0A2B-42E7-8918-7FBCDAF47DD8}"/>
                  </a:ext>
                </a:extLst>
              </p:cNvPr>
              <p:cNvSpPr txBox="1"/>
              <p:nvPr/>
            </p:nvSpPr>
            <p:spPr>
              <a:xfrm>
                <a:off x="880841" y="1171675"/>
                <a:ext cx="50278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Roboto Black"/>
                  </a:rPr>
                  <a:t>Manual control drone through a web application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059068-C443-42A8-8710-105D108E3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281" y="1137126"/>
              <a:ext cx="450203" cy="45020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69D6F4-9B8F-4363-9849-82ABAFE74655}"/>
              </a:ext>
            </a:extLst>
          </p:cNvPr>
          <p:cNvGrpSpPr/>
          <p:nvPr/>
        </p:nvGrpSpPr>
        <p:grpSpPr>
          <a:xfrm>
            <a:off x="68201" y="2415520"/>
            <a:ext cx="5840442" cy="812640"/>
            <a:chOff x="68201" y="2415520"/>
            <a:chExt cx="5840442" cy="81264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7DAB483-2E11-494F-B28C-A6B8FA00BECC}"/>
                </a:ext>
              </a:extLst>
            </p:cNvPr>
            <p:cNvGrpSpPr/>
            <p:nvPr/>
          </p:nvGrpSpPr>
          <p:grpSpPr>
            <a:xfrm>
              <a:off x="68201" y="2415520"/>
              <a:ext cx="5840442" cy="812640"/>
              <a:chOff x="68201" y="950021"/>
              <a:chExt cx="5840442" cy="812640"/>
            </a:xfrm>
          </p:grpSpPr>
          <p:sp>
            <p:nvSpPr>
              <p:cNvPr id="16" name="Oval 12">
                <a:extLst>
                  <a:ext uri="{FF2B5EF4-FFF2-40B4-BE49-F238E27FC236}">
                    <a16:creationId xmlns:a16="http://schemas.microsoft.com/office/drawing/2014/main" id="{DA589789-E6B8-4D21-AC77-859980CCFA53}"/>
                  </a:ext>
                </a:extLst>
              </p:cNvPr>
              <p:cNvSpPr/>
              <p:nvPr/>
            </p:nvSpPr>
            <p:spPr>
              <a:xfrm>
                <a:off x="68201" y="950021"/>
                <a:ext cx="812640" cy="812640"/>
              </a:xfrm>
              <a:prstGeom prst="diamond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699CEB-0447-467E-9511-5E1AF29E4CEC}"/>
                  </a:ext>
                </a:extLst>
              </p:cNvPr>
              <p:cNvSpPr txBox="1"/>
              <p:nvPr/>
            </p:nvSpPr>
            <p:spPr>
              <a:xfrm>
                <a:off x="880841" y="1033175"/>
                <a:ext cx="50278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Roboto Black"/>
                  </a:rPr>
                  <a:t>Follow object and keeping a safe distance (human face and a specific color)</a:t>
                </a: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6D739-7110-4F58-A409-EE039CB51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7167" y="2625753"/>
              <a:ext cx="540270" cy="37750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C9C1BB-4495-4C9B-8425-255CA5BA9610}"/>
              </a:ext>
            </a:extLst>
          </p:cNvPr>
          <p:cNvGrpSpPr/>
          <p:nvPr/>
        </p:nvGrpSpPr>
        <p:grpSpPr>
          <a:xfrm>
            <a:off x="0" y="3887310"/>
            <a:ext cx="5840442" cy="812640"/>
            <a:chOff x="0" y="3887310"/>
            <a:chExt cx="5840442" cy="81264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32BC712-8759-4FAD-B628-5C2D61D8BEA4}"/>
                </a:ext>
              </a:extLst>
            </p:cNvPr>
            <p:cNvGrpSpPr/>
            <p:nvPr/>
          </p:nvGrpSpPr>
          <p:grpSpPr>
            <a:xfrm>
              <a:off x="0" y="3887310"/>
              <a:ext cx="5840442" cy="812640"/>
              <a:chOff x="68201" y="950021"/>
              <a:chExt cx="5840442" cy="812640"/>
            </a:xfrm>
          </p:grpSpPr>
          <p:sp>
            <p:nvSpPr>
              <p:cNvPr id="22" name="Oval 12">
                <a:extLst>
                  <a:ext uri="{FF2B5EF4-FFF2-40B4-BE49-F238E27FC236}">
                    <a16:creationId xmlns:a16="http://schemas.microsoft.com/office/drawing/2014/main" id="{841EE296-732D-4C00-BB00-E2F711F1056F}"/>
                  </a:ext>
                </a:extLst>
              </p:cNvPr>
              <p:cNvSpPr/>
              <p:nvPr/>
            </p:nvSpPr>
            <p:spPr>
              <a:xfrm>
                <a:off x="68201" y="950021"/>
                <a:ext cx="812640" cy="812640"/>
              </a:xfrm>
              <a:prstGeom prst="diamond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3082AE-F109-4635-BBF3-52B7F5E2C352}"/>
                  </a:ext>
                </a:extLst>
              </p:cNvPr>
              <p:cNvSpPr txBox="1"/>
              <p:nvPr/>
            </p:nvSpPr>
            <p:spPr>
              <a:xfrm>
                <a:off x="880841" y="1171675"/>
                <a:ext cx="50278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Roboto Black"/>
                  </a:rPr>
                  <a:t>Automated flight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4800542-71FA-4EDB-8E2C-C8BA02435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6118" y="4097543"/>
              <a:ext cx="567365" cy="53702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3B85F9-8C83-492C-B152-EBF81869F528}"/>
              </a:ext>
            </a:extLst>
          </p:cNvPr>
          <p:cNvGrpSpPr/>
          <p:nvPr/>
        </p:nvGrpSpPr>
        <p:grpSpPr>
          <a:xfrm>
            <a:off x="8156380" y="2499719"/>
            <a:ext cx="3768186" cy="645286"/>
            <a:chOff x="8156380" y="2499719"/>
            <a:chExt cx="3768186" cy="64528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DBA46C-182F-4F3E-AF2E-8F6FC980C764}"/>
                </a:ext>
              </a:extLst>
            </p:cNvPr>
            <p:cNvSpPr txBox="1"/>
            <p:nvPr/>
          </p:nvSpPr>
          <p:spPr>
            <a:xfrm>
              <a:off x="8156380" y="2637173"/>
              <a:ext cx="3122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Roboto Black"/>
                </a:rPr>
                <a:t>Infrequent video streaming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406A1F4-8CD8-4ED5-BE41-8A44F60BA431}"/>
                </a:ext>
              </a:extLst>
            </p:cNvPr>
            <p:cNvSpPr/>
            <p:nvPr/>
          </p:nvSpPr>
          <p:spPr>
            <a:xfrm>
              <a:off x="11279280" y="2499719"/>
              <a:ext cx="645286" cy="6452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79A769C1-5A52-41EC-9E2B-90778A0696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156" y="2584072"/>
            <a:ext cx="475533" cy="47553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9AD1096-B292-4E50-AFEF-912508D52294}"/>
              </a:ext>
            </a:extLst>
          </p:cNvPr>
          <p:cNvGrpSpPr/>
          <p:nvPr/>
        </p:nvGrpSpPr>
        <p:grpSpPr>
          <a:xfrm>
            <a:off x="8156380" y="3887310"/>
            <a:ext cx="3768186" cy="645286"/>
            <a:chOff x="8156380" y="2499719"/>
            <a:chExt cx="3768186" cy="64528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14C6973-15D7-46EA-AF53-3E95EA6A391F}"/>
                </a:ext>
              </a:extLst>
            </p:cNvPr>
            <p:cNvSpPr txBox="1"/>
            <p:nvPr/>
          </p:nvSpPr>
          <p:spPr>
            <a:xfrm>
              <a:off x="8156380" y="2637173"/>
              <a:ext cx="3122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Roboto Black"/>
                </a:rPr>
                <a:t>Video data processing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8C94B0A-6D0B-4069-8E55-BECB9EF58621}"/>
                </a:ext>
              </a:extLst>
            </p:cNvPr>
            <p:cNvSpPr/>
            <p:nvPr/>
          </p:nvSpPr>
          <p:spPr>
            <a:xfrm>
              <a:off x="11279280" y="2499719"/>
              <a:ext cx="645286" cy="6452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D5F5DD64-28E4-43FA-A556-6C2AE67B59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64156" y="3971663"/>
            <a:ext cx="475533" cy="475533"/>
          </a:xfrm>
          <a:prstGeom prst="rect">
            <a:avLst/>
          </a:prstGeom>
        </p:spPr>
      </p:pic>
      <p:cxnSp>
        <p:nvCxnSpPr>
          <p:cNvPr id="40" name="Google Shape;403;p26">
            <a:extLst>
              <a:ext uri="{FF2B5EF4-FFF2-40B4-BE49-F238E27FC236}">
                <a16:creationId xmlns:a16="http://schemas.microsoft.com/office/drawing/2014/main" id="{CB8366CB-AE45-4195-8834-768FA23D021F}"/>
              </a:ext>
            </a:extLst>
          </p:cNvPr>
          <p:cNvCxnSpPr>
            <a:cxnSpLocks/>
          </p:cNvCxnSpPr>
          <p:nvPr/>
        </p:nvCxnSpPr>
        <p:spPr>
          <a:xfrm>
            <a:off x="6493079" y="6551347"/>
            <a:ext cx="569892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399;p26">
            <a:extLst>
              <a:ext uri="{FF2B5EF4-FFF2-40B4-BE49-F238E27FC236}">
                <a16:creationId xmlns:a16="http://schemas.microsoft.com/office/drawing/2014/main" id="{CB505B62-DBDF-4A37-B347-CE2DD401D140}"/>
              </a:ext>
            </a:extLst>
          </p:cNvPr>
          <p:cNvSpPr txBox="1">
            <a:spLocks/>
          </p:cNvSpPr>
          <p:nvPr/>
        </p:nvSpPr>
        <p:spPr>
          <a:xfrm>
            <a:off x="6915852" y="5903293"/>
            <a:ext cx="31229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0000"/>
                </a:solidFill>
                <a:latin typeface="Roboto Black"/>
              </a:rPr>
              <a:t>ISSUES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904524B-D609-4133-B707-8B2CF5434875}"/>
              </a:ext>
            </a:extLst>
          </p:cNvPr>
          <p:cNvGrpSpPr/>
          <p:nvPr/>
        </p:nvGrpSpPr>
        <p:grpSpPr>
          <a:xfrm>
            <a:off x="8154659" y="5037083"/>
            <a:ext cx="3768186" cy="705465"/>
            <a:chOff x="8156380" y="2499719"/>
            <a:chExt cx="3768186" cy="70546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93674A-D419-4BFD-93E4-11A91AC45291}"/>
                </a:ext>
              </a:extLst>
            </p:cNvPr>
            <p:cNvSpPr txBox="1"/>
            <p:nvPr/>
          </p:nvSpPr>
          <p:spPr>
            <a:xfrm>
              <a:off x="8156380" y="2558853"/>
              <a:ext cx="3122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Unfeasible environment will affect automated flight</a:t>
              </a:r>
              <a:endParaRPr lang="en-US" dirty="0">
                <a:latin typeface="Roboto Black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4DF2D26-A146-432F-AC81-8233F941B951}"/>
                </a:ext>
              </a:extLst>
            </p:cNvPr>
            <p:cNvSpPr/>
            <p:nvPr/>
          </p:nvSpPr>
          <p:spPr>
            <a:xfrm>
              <a:off x="11279280" y="2499719"/>
              <a:ext cx="645286" cy="6452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68A3B0D-088B-404B-8D41-4195AD69F7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64156" y="5121436"/>
            <a:ext cx="475533" cy="47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89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21">
            <a:extLst>
              <a:ext uri="{FF2B5EF4-FFF2-40B4-BE49-F238E27FC236}">
                <a16:creationId xmlns:a16="http://schemas.microsoft.com/office/drawing/2014/main" id="{7AF670D4-062E-45F8-A0C5-EB9D1AB9C750}"/>
              </a:ext>
            </a:extLst>
          </p:cNvPr>
          <p:cNvSpPr txBox="1">
            <a:spLocks/>
          </p:cNvSpPr>
          <p:nvPr/>
        </p:nvSpPr>
        <p:spPr>
          <a:xfrm>
            <a:off x="415600" y="272171"/>
            <a:ext cx="113608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4800" b="0" kern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ACHIEVEMENTS</a:t>
            </a:r>
          </a:p>
        </p:txBody>
      </p:sp>
      <p:cxnSp>
        <p:nvCxnSpPr>
          <p:cNvPr id="5" name="Google Shape;253;p21">
            <a:extLst>
              <a:ext uri="{FF2B5EF4-FFF2-40B4-BE49-F238E27FC236}">
                <a16:creationId xmlns:a16="http://schemas.microsoft.com/office/drawing/2014/main" id="{926D345A-E195-40FA-8733-56407C87010F}"/>
              </a:ext>
            </a:extLst>
          </p:cNvPr>
          <p:cNvCxnSpPr/>
          <p:nvPr/>
        </p:nvCxnSpPr>
        <p:spPr>
          <a:xfrm>
            <a:off x="415600" y="1001704"/>
            <a:ext cx="113608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F41DAD2-66FA-4B1B-909A-F5869FAFE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775" y="1001704"/>
            <a:ext cx="5414225" cy="58562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6C36D6-8D4B-4185-B018-189B0CDD8206}"/>
              </a:ext>
            </a:extLst>
          </p:cNvPr>
          <p:cNvSpPr/>
          <p:nvPr/>
        </p:nvSpPr>
        <p:spPr>
          <a:xfrm>
            <a:off x="415600" y="1885978"/>
            <a:ext cx="6096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Practice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Electronics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Drone concept and functional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Communication skill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Time management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Task management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Project management 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Computer vision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1661432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21">
            <a:extLst>
              <a:ext uri="{FF2B5EF4-FFF2-40B4-BE49-F238E27FC236}">
                <a16:creationId xmlns:a16="http://schemas.microsoft.com/office/drawing/2014/main" id="{18DC11FB-A321-4E1D-85D9-184379F528B1}"/>
              </a:ext>
            </a:extLst>
          </p:cNvPr>
          <p:cNvSpPr txBox="1">
            <a:spLocks/>
          </p:cNvSpPr>
          <p:nvPr/>
        </p:nvSpPr>
        <p:spPr>
          <a:xfrm>
            <a:off x="415600" y="272171"/>
            <a:ext cx="113608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4800" b="0" kern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ACHIEVEMENT: </a:t>
            </a:r>
            <a:r>
              <a:rPr lang="en-US" dirty="0">
                <a:solidFill>
                  <a:srgbClr val="41E6C4"/>
                </a:solidFill>
              </a:rPr>
              <a:t>HARDWARES</a:t>
            </a:r>
            <a:endParaRPr lang="en-US" dirty="0"/>
          </a:p>
        </p:txBody>
      </p:sp>
      <p:cxnSp>
        <p:nvCxnSpPr>
          <p:cNvPr id="5" name="Google Shape;253;p21">
            <a:extLst>
              <a:ext uri="{FF2B5EF4-FFF2-40B4-BE49-F238E27FC236}">
                <a16:creationId xmlns:a16="http://schemas.microsoft.com/office/drawing/2014/main" id="{77EEF4BD-6AE5-4DE1-801D-F0863C75B9EC}"/>
              </a:ext>
            </a:extLst>
          </p:cNvPr>
          <p:cNvCxnSpPr/>
          <p:nvPr/>
        </p:nvCxnSpPr>
        <p:spPr>
          <a:xfrm>
            <a:off x="415600" y="1001704"/>
            <a:ext cx="113608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A7A2A42-29BA-44C4-A2D8-636403B206BD}"/>
              </a:ext>
            </a:extLst>
          </p:cNvPr>
          <p:cNvGrpSpPr/>
          <p:nvPr/>
        </p:nvGrpSpPr>
        <p:grpSpPr>
          <a:xfrm>
            <a:off x="415600" y="1539073"/>
            <a:ext cx="4681056" cy="3437481"/>
            <a:chOff x="415600" y="1539073"/>
            <a:chExt cx="4681056" cy="3437481"/>
          </a:xfrm>
        </p:grpSpPr>
        <p:sp>
          <p:nvSpPr>
            <p:cNvPr id="14" name="Google Shape;732;p33">
              <a:extLst>
                <a:ext uri="{FF2B5EF4-FFF2-40B4-BE49-F238E27FC236}">
                  <a16:creationId xmlns:a16="http://schemas.microsoft.com/office/drawing/2014/main" id="{799364B7-6A0D-497D-8C54-ECE6F1E64FB6}"/>
                </a:ext>
              </a:extLst>
            </p:cNvPr>
            <p:cNvSpPr/>
            <p:nvPr/>
          </p:nvSpPr>
          <p:spPr>
            <a:xfrm>
              <a:off x="4269437" y="1617922"/>
              <a:ext cx="167953" cy="102338"/>
            </a:xfrm>
            <a:custGeom>
              <a:avLst/>
              <a:gdLst/>
              <a:ahLst/>
              <a:cxnLst/>
              <a:rect l="l" t="t" r="r" b="b"/>
              <a:pathLst>
                <a:path w="8099" h="4958" extrusionOk="0">
                  <a:moveTo>
                    <a:pt x="1" y="1"/>
                  </a:moveTo>
                  <a:lnTo>
                    <a:pt x="1" y="4137"/>
                  </a:lnTo>
                  <a:lnTo>
                    <a:pt x="1121" y="4168"/>
                  </a:lnTo>
                  <a:cubicBezTo>
                    <a:pt x="1453" y="4168"/>
                    <a:pt x="1848" y="4200"/>
                    <a:pt x="2274" y="4231"/>
                  </a:cubicBezTo>
                  <a:cubicBezTo>
                    <a:pt x="2700" y="4263"/>
                    <a:pt x="3158" y="4279"/>
                    <a:pt x="3600" y="4358"/>
                  </a:cubicBezTo>
                  <a:cubicBezTo>
                    <a:pt x="4799" y="4484"/>
                    <a:pt x="5983" y="4689"/>
                    <a:pt x="7167" y="4957"/>
                  </a:cubicBezTo>
                  <a:lnTo>
                    <a:pt x="8099" y="916"/>
                  </a:lnTo>
                  <a:cubicBezTo>
                    <a:pt x="6757" y="616"/>
                    <a:pt x="5415" y="380"/>
                    <a:pt x="4058" y="238"/>
                  </a:cubicBezTo>
                  <a:cubicBezTo>
                    <a:pt x="3552" y="159"/>
                    <a:pt x="3047" y="143"/>
                    <a:pt x="2574" y="96"/>
                  </a:cubicBezTo>
                  <a:cubicBezTo>
                    <a:pt x="2100" y="64"/>
                    <a:pt x="1642" y="32"/>
                    <a:pt x="1264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33;p33">
              <a:extLst>
                <a:ext uri="{FF2B5EF4-FFF2-40B4-BE49-F238E27FC236}">
                  <a16:creationId xmlns:a16="http://schemas.microsoft.com/office/drawing/2014/main" id="{289CBDAB-963A-47D3-9BBE-705F7ABA0A3D}"/>
                </a:ext>
              </a:extLst>
            </p:cNvPr>
            <p:cNvSpPr/>
            <p:nvPr/>
          </p:nvSpPr>
          <p:spPr>
            <a:xfrm>
              <a:off x="4505139" y="1666470"/>
              <a:ext cx="108042" cy="110801"/>
            </a:xfrm>
            <a:custGeom>
              <a:avLst/>
              <a:gdLst/>
              <a:ahLst/>
              <a:cxnLst/>
              <a:rect l="l" t="t" r="r" b="b"/>
              <a:pathLst>
                <a:path w="5210" h="5368" extrusionOk="0">
                  <a:moveTo>
                    <a:pt x="1484" y="1"/>
                  </a:moveTo>
                  <a:lnTo>
                    <a:pt x="0" y="3884"/>
                  </a:lnTo>
                  <a:lnTo>
                    <a:pt x="537" y="4089"/>
                  </a:lnTo>
                  <a:lnTo>
                    <a:pt x="1073" y="4310"/>
                  </a:lnTo>
                  <a:lnTo>
                    <a:pt x="1673" y="4579"/>
                  </a:lnTo>
                  <a:cubicBezTo>
                    <a:pt x="2084" y="4768"/>
                    <a:pt x="2510" y="4957"/>
                    <a:pt x="2810" y="5115"/>
                  </a:cubicBezTo>
                  <a:lnTo>
                    <a:pt x="3299" y="5368"/>
                  </a:lnTo>
                  <a:lnTo>
                    <a:pt x="5209" y="1674"/>
                  </a:lnTo>
                  <a:lnTo>
                    <a:pt x="4641" y="1390"/>
                  </a:lnTo>
                  <a:cubicBezTo>
                    <a:pt x="4309" y="1201"/>
                    <a:pt x="3836" y="1011"/>
                    <a:pt x="3378" y="790"/>
                  </a:cubicBezTo>
                  <a:lnTo>
                    <a:pt x="2684" y="490"/>
                  </a:lnTo>
                  <a:lnTo>
                    <a:pt x="2084" y="238"/>
                  </a:lnTo>
                  <a:lnTo>
                    <a:pt x="148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34;p33">
              <a:extLst>
                <a:ext uri="{FF2B5EF4-FFF2-40B4-BE49-F238E27FC236}">
                  <a16:creationId xmlns:a16="http://schemas.microsoft.com/office/drawing/2014/main" id="{2759D01F-3DF5-4993-861A-B0661F4C2589}"/>
                </a:ext>
              </a:extLst>
            </p:cNvPr>
            <p:cNvSpPr/>
            <p:nvPr/>
          </p:nvSpPr>
          <p:spPr>
            <a:xfrm>
              <a:off x="3846516" y="1617612"/>
              <a:ext cx="422941" cy="183458"/>
            </a:xfrm>
            <a:custGeom>
              <a:avLst/>
              <a:gdLst/>
              <a:ahLst/>
              <a:cxnLst/>
              <a:rect l="l" t="t" r="r" b="b"/>
              <a:pathLst>
                <a:path w="20395" h="8888" extrusionOk="0">
                  <a:moveTo>
                    <a:pt x="20395" y="0"/>
                  </a:moveTo>
                  <a:lnTo>
                    <a:pt x="19463" y="32"/>
                  </a:lnTo>
                  <a:cubicBezTo>
                    <a:pt x="19163" y="32"/>
                    <a:pt x="18816" y="47"/>
                    <a:pt x="18406" y="63"/>
                  </a:cubicBezTo>
                  <a:lnTo>
                    <a:pt x="17017" y="174"/>
                  </a:lnTo>
                  <a:cubicBezTo>
                    <a:pt x="14538" y="395"/>
                    <a:pt x="12092" y="884"/>
                    <a:pt x="9724" y="1610"/>
                  </a:cubicBezTo>
                  <a:cubicBezTo>
                    <a:pt x="7340" y="2352"/>
                    <a:pt x="5051" y="3331"/>
                    <a:pt x="2873" y="4546"/>
                  </a:cubicBezTo>
                  <a:lnTo>
                    <a:pt x="1673" y="5241"/>
                  </a:lnTo>
                  <a:lnTo>
                    <a:pt x="774" y="5809"/>
                  </a:lnTo>
                  <a:lnTo>
                    <a:pt x="190" y="6188"/>
                  </a:lnTo>
                  <a:cubicBezTo>
                    <a:pt x="63" y="6283"/>
                    <a:pt x="0" y="6330"/>
                    <a:pt x="0" y="6330"/>
                  </a:cubicBezTo>
                  <a:lnTo>
                    <a:pt x="1768" y="8887"/>
                  </a:lnTo>
                  <a:lnTo>
                    <a:pt x="1942" y="8761"/>
                  </a:lnTo>
                  <a:lnTo>
                    <a:pt x="2478" y="8414"/>
                  </a:lnTo>
                  <a:lnTo>
                    <a:pt x="3283" y="7893"/>
                  </a:lnTo>
                  <a:lnTo>
                    <a:pt x="4388" y="7261"/>
                  </a:lnTo>
                  <a:cubicBezTo>
                    <a:pt x="8366" y="5036"/>
                    <a:pt x="12770" y="3678"/>
                    <a:pt x="17301" y="3268"/>
                  </a:cubicBezTo>
                  <a:lnTo>
                    <a:pt x="18564" y="3173"/>
                  </a:lnTo>
                  <a:cubicBezTo>
                    <a:pt x="18942" y="3157"/>
                    <a:pt x="19274" y="3141"/>
                    <a:pt x="19542" y="3141"/>
                  </a:cubicBezTo>
                  <a:lnTo>
                    <a:pt x="20395" y="3126"/>
                  </a:lnTo>
                  <a:lnTo>
                    <a:pt x="20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5;p33">
              <a:extLst>
                <a:ext uri="{FF2B5EF4-FFF2-40B4-BE49-F238E27FC236}">
                  <a16:creationId xmlns:a16="http://schemas.microsoft.com/office/drawing/2014/main" id="{7604DD99-FB5B-4D5E-8D84-B0CE4CDD2800}"/>
                </a:ext>
              </a:extLst>
            </p:cNvPr>
            <p:cNvSpPr/>
            <p:nvPr/>
          </p:nvSpPr>
          <p:spPr>
            <a:xfrm>
              <a:off x="4694991" y="1768787"/>
              <a:ext cx="90374" cy="85702"/>
            </a:xfrm>
            <a:custGeom>
              <a:avLst/>
              <a:gdLst/>
              <a:ahLst/>
              <a:cxnLst/>
              <a:rect l="l" t="t" r="r" b="b"/>
              <a:pathLst>
                <a:path w="4358" h="4152" extrusionOk="0">
                  <a:moveTo>
                    <a:pt x="1248" y="0"/>
                  </a:moveTo>
                  <a:lnTo>
                    <a:pt x="1" y="1642"/>
                  </a:lnTo>
                  <a:lnTo>
                    <a:pt x="474" y="2021"/>
                  </a:lnTo>
                  <a:cubicBezTo>
                    <a:pt x="758" y="2242"/>
                    <a:pt x="1137" y="2542"/>
                    <a:pt x="1500" y="2858"/>
                  </a:cubicBezTo>
                  <a:cubicBezTo>
                    <a:pt x="1847" y="3173"/>
                    <a:pt x="2226" y="3489"/>
                    <a:pt x="2479" y="3726"/>
                  </a:cubicBezTo>
                  <a:lnTo>
                    <a:pt x="2921" y="4152"/>
                  </a:lnTo>
                  <a:lnTo>
                    <a:pt x="4357" y="2637"/>
                  </a:lnTo>
                  <a:lnTo>
                    <a:pt x="3884" y="2210"/>
                  </a:lnTo>
                  <a:cubicBezTo>
                    <a:pt x="3615" y="1942"/>
                    <a:pt x="3221" y="1611"/>
                    <a:pt x="2842" y="1279"/>
                  </a:cubicBezTo>
                  <a:cubicBezTo>
                    <a:pt x="2463" y="932"/>
                    <a:pt x="2053" y="632"/>
                    <a:pt x="1753" y="395"/>
                  </a:cubicBezTo>
                  <a:lnTo>
                    <a:pt x="124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6;p33">
              <a:extLst>
                <a:ext uri="{FF2B5EF4-FFF2-40B4-BE49-F238E27FC236}">
                  <a16:creationId xmlns:a16="http://schemas.microsoft.com/office/drawing/2014/main" id="{F6B666E5-A249-4924-8F75-AF66ACD3EE8D}"/>
                </a:ext>
              </a:extLst>
            </p:cNvPr>
            <p:cNvSpPr/>
            <p:nvPr/>
          </p:nvSpPr>
          <p:spPr>
            <a:xfrm>
              <a:off x="4870120" y="2659594"/>
              <a:ext cx="76957" cy="92555"/>
            </a:xfrm>
            <a:custGeom>
              <a:avLst/>
              <a:gdLst/>
              <a:ahLst/>
              <a:cxnLst/>
              <a:rect l="l" t="t" r="r" b="b"/>
              <a:pathLst>
                <a:path w="3711" h="4484" extrusionOk="0">
                  <a:moveTo>
                    <a:pt x="1832" y="0"/>
                  </a:moveTo>
                  <a:lnTo>
                    <a:pt x="1769" y="143"/>
                  </a:lnTo>
                  <a:cubicBezTo>
                    <a:pt x="1721" y="237"/>
                    <a:pt x="1658" y="379"/>
                    <a:pt x="1563" y="537"/>
                  </a:cubicBezTo>
                  <a:cubicBezTo>
                    <a:pt x="1406" y="869"/>
                    <a:pt x="1200" y="1311"/>
                    <a:pt x="964" y="1721"/>
                  </a:cubicBezTo>
                  <a:cubicBezTo>
                    <a:pt x="727" y="2147"/>
                    <a:pt x="490" y="2558"/>
                    <a:pt x="316" y="2873"/>
                  </a:cubicBezTo>
                  <a:cubicBezTo>
                    <a:pt x="127" y="3189"/>
                    <a:pt x="1" y="3394"/>
                    <a:pt x="1" y="3394"/>
                  </a:cubicBezTo>
                  <a:lnTo>
                    <a:pt x="1769" y="4484"/>
                  </a:lnTo>
                  <a:cubicBezTo>
                    <a:pt x="1769" y="4484"/>
                    <a:pt x="1911" y="4263"/>
                    <a:pt x="2100" y="3931"/>
                  </a:cubicBezTo>
                  <a:cubicBezTo>
                    <a:pt x="2289" y="3600"/>
                    <a:pt x="2574" y="3173"/>
                    <a:pt x="2795" y="2700"/>
                  </a:cubicBezTo>
                  <a:cubicBezTo>
                    <a:pt x="3031" y="2242"/>
                    <a:pt x="3268" y="1800"/>
                    <a:pt x="3442" y="1453"/>
                  </a:cubicBezTo>
                  <a:cubicBezTo>
                    <a:pt x="3521" y="1279"/>
                    <a:pt x="3600" y="1137"/>
                    <a:pt x="3631" y="1042"/>
                  </a:cubicBezTo>
                  <a:lnTo>
                    <a:pt x="3710" y="884"/>
                  </a:lnTo>
                  <a:lnTo>
                    <a:pt x="18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37;p33">
              <a:extLst>
                <a:ext uri="{FF2B5EF4-FFF2-40B4-BE49-F238E27FC236}">
                  <a16:creationId xmlns:a16="http://schemas.microsoft.com/office/drawing/2014/main" id="{2627F9B3-FC3F-49EC-8C7A-FDC69B07830B}"/>
                </a:ext>
              </a:extLst>
            </p:cNvPr>
            <p:cNvSpPr/>
            <p:nvPr/>
          </p:nvSpPr>
          <p:spPr>
            <a:xfrm>
              <a:off x="4559804" y="2874633"/>
              <a:ext cx="152877" cy="118624"/>
            </a:xfrm>
            <a:custGeom>
              <a:avLst/>
              <a:gdLst/>
              <a:ahLst/>
              <a:cxnLst/>
              <a:rect l="l" t="t" r="r" b="b"/>
              <a:pathLst>
                <a:path w="7372" h="5747" extrusionOk="0">
                  <a:moveTo>
                    <a:pt x="6078" y="1"/>
                  </a:moveTo>
                  <a:lnTo>
                    <a:pt x="5194" y="695"/>
                  </a:lnTo>
                  <a:cubicBezTo>
                    <a:pt x="4641" y="1106"/>
                    <a:pt x="3915" y="1642"/>
                    <a:pt x="3157" y="2116"/>
                  </a:cubicBezTo>
                  <a:lnTo>
                    <a:pt x="2573" y="2479"/>
                  </a:lnTo>
                  <a:lnTo>
                    <a:pt x="2021" y="2811"/>
                  </a:lnTo>
                  <a:cubicBezTo>
                    <a:pt x="1642" y="3016"/>
                    <a:pt x="1310" y="3221"/>
                    <a:pt x="1010" y="3379"/>
                  </a:cubicBezTo>
                  <a:lnTo>
                    <a:pt x="0" y="3884"/>
                  </a:lnTo>
                  <a:lnTo>
                    <a:pt x="900" y="5747"/>
                  </a:lnTo>
                  <a:lnTo>
                    <a:pt x="1973" y="5210"/>
                  </a:lnTo>
                  <a:cubicBezTo>
                    <a:pt x="2305" y="5052"/>
                    <a:pt x="2668" y="4815"/>
                    <a:pt x="3063" y="4594"/>
                  </a:cubicBezTo>
                  <a:lnTo>
                    <a:pt x="3647" y="4247"/>
                  </a:lnTo>
                  <a:lnTo>
                    <a:pt x="4262" y="3852"/>
                  </a:lnTo>
                  <a:cubicBezTo>
                    <a:pt x="5067" y="3347"/>
                    <a:pt x="5841" y="2779"/>
                    <a:pt x="6425" y="2353"/>
                  </a:cubicBezTo>
                  <a:lnTo>
                    <a:pt x="7372" y="1611"/>
                  </a:lnTo>
                  <a:lnTo>
                    <a:pt x="607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38;p33">
              <a:extLst>
                <a:ext uri="{FF2B5EF4-FFF2-40B4-BE49-F238E27FC236}">
                  <a16:creationId xmlns:a16="http://schemas.microsoft.com/office/drawing/2014/main" id="{11D36EE8-4218-47E2-96B7-CBFD94439ABB}"/>
                </a:ext>
              </a:extLst>
            </p:cNvPr>
            <p:cNvSpPr/>
            <p:nvPr/>
          </p:nvSpPr>
          <p:spPr>
            <a:xfrm>
              <a:off x="3793802" y="1835252"/>
              <a:ext cx="144395" cy="125787"/>
            </a:xfrm>
            <a:custGeom>
              <a:avLst/>
              <a:gdLst/>
              <a:ahLst/>
              <a:cxnLst/>
              <a:rect l="l" t="t" r="r" b="b"/>
              <a:pathLst>
                <a:path w="6963" h="6094" extrusionOk="0">
                  <a:moveTo>
                    <a:pt x="6757" y="1"/>
                  </a:moveTo>
                  <a:lnTo>
                    <a:pt x="6441" y="206"/>
                  </a:lnTo>
                  <a:cubicBezTo>
                    <a:pt x="6220" y="332"/>
                    <a:pt x="5936" y="522"/>
                    <a:pt x="5589" y="774"/>
                  </a:cubicBezTo>
                  <a:cubicBezTo>
                    <a:pt x="5257" y="1027"/>
                    <a:pt x="4847" y="1295"/>
                    <a:pt x="4436" y="1627"/>
                  </a:cubicBezTo>
                  <a:cubicBezTo>
                    <a:pt x="4026" y="1958"/>
                    <a:pt x="3584" y="2305"/>
                    <a:pt x="3158" y="2668"/>
                  </a:cubicBezTo>
                  <a:cubicBezTo>
                    <a:pt x="2953" y="2858"/>
                    <a:pt x="2732" y="3031"/>
                    <a:pt x="2542" y="3221"/>
                  </a:cubicBezTo>
                  <a:lnTo>
                    <a:pt x="1942" y="3789"/>
                  </a:lnTo>
                  <a:cubicBezTo>
                    <a:pt x="1548" y="4136"/>
                    <a:pt x="1232" y="4499"/>
                    <a:pt x="932" y="4799"/>
                  </a:cubicBezTo>
                  <a:cubicBezTo>
                    <a:pt x="648" y="5115"/>
                    <a:pt x="411" y="5368"/>
                    <a:pt x="253" y="5557"/>
                  </a:cubicBezTo>
                  <a:lnTo>
                    <a:pt x="1" y="5841"/>
                  </a:lnTo>
                  <a:lnTo>
                    <a:pt x="285" y="6094"/>
                  </a:lnTo>
                  <a:lnTo>
                    <a:pt x="537" y="5810"/>
                  </a:lnTo>
                  <a:cubicBezTo>
                    <a:pt x="695" y="5620"/>
                    <a:pt x="932" y="5368"/>
                    <a:pt x="1216" y="5068"/>
                  </a:cubicBezTo>
                  <a:cubicBezTo>
                    <a:pt x="1500" y="4768"/>
                    <a:pt x="1832" y="4405"/>
                    <a:pt x="2211" y="4057"/>
                  </a:cubicBezTo>
                  <a:lnTo>
                    <a:pt x="2795" y="3505"/>
                  </a:lnTo>
                  <a:cubicBezTo>
                    <a:pt x="2984" y="3316"/>
                    <a:pt x="3205" y="3142"/>
                    <a:pt x="3410" y="2952"/>
                  </a:cubicBezTo>
                  <a:cubicBezTo>
                    <a:pt x="3821" y="2589"/>
                    <a:pt x="4263" y="2242"/>
                    <a:pt x="4673" y="1926"/>
                  </a:cubicBezTo>
                  <a:cubicBezTo>
                    <a:pt x="5084" y="1611"/>
                    <a:pt x="5478" y="1342"/>
                    <a:pt x="5810" y="1090"/>
                  </a:cubicBezTo>
                  <a:cubicBezTo>
                    <a:pt x="6141" y="837"/>
                    <a:pt x="6441" y="648"/>
                    <a:pt x="6646" y="522"/>
                  </a:cubicBezTo>
                  <a:lnTo>
                    <a:pt x="6962" y="316"/>
                  </a:lnTo>
                  <a:lnTo>
                    <a:pt x="6757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39;p33">
              <a:extLst>
                <a:ext uri="{FF2B5EF4-FFF2-40B4-BE49-F238E27FC236}">
                  <a16:creationId xmlns:a16="http://schemas.microsoft.com/office/drawing/2014/main" id="{DB77BD95-F9DE-4903-A232-45E3B92CC240}"/>
                </a:ext>
              </a:extLst>
            </p:cNvPr>
            <p:cNvSpPr/>
            <p:nvPr/>
          </p:nvSpPr>
          <p:spPr>
            <a:xfrm>
              <a:off x="4086117" y="1738486"/>
              <a:ext cx="183340" cy="34883"/>
            </a:xfrm>
            <a:custGeom>
              <a:avLst/>
              <a:gdLst/>
              <a:ahLst/>
              <a:cxnLst/>
              <a:rect l="l" t="t" r="r" b="b"/>
              <a:pathLst>
                <a:path w="8841" h="1690" extrusionOk="0">
                  <a:moveTo>
                    <a:pt x="8841" y="0"/>
                  </a:moveTo>
                  <a:lnTo>
                    <a:pt x="7436" y="48"/>
                  </a:lnTo>
                  <a:cubicBezTo>
                    <a:pt x="7010" y="64"/>
                    <a:pt x="6520" y="111"/>
                    <a:pt x="5999" y="142"/>
                  </a:cubicBezTo>
                  <a:cubicBezTo>
                    <a:pt x="5478" y="174"/>
                    <a:pt x="4926" y="269"/>
                    <a:pt x="4358" y="348"/>
                  </a:cubicBezTo>
                  <a:cubicBezTo>
                    <a:pt x="3805" y="411"/>
                    <a:pt x="3253" y="537"/>
                    <a:pt x="2732" y="632"/>
                  </a:cubicBezTo>
                  <a:lnTo>
                    <a:pt x="1343" y="948"/>
                  </a:lnTo>
                  <a:lnTo>
                    <a:pt x="1" y="1326"/>
                  </a:lnTo>
                  <a:lnTo>
                    <a:pt x="111" y="1689"/>
                  </a:lnTo>
                  <a:lnTo>
                    <a:pt x="1437" y="1311"/>
                  </a:lnTo>
                  <a:lnTo>
                    <a:pt x="2827" y="995"/>
                  </a:lnTo>
                  <a:cubicBezTo>
                    <a:pt x="3332" y="900"/>
                    <a:pt x="3868" y="790"/>
                    <a:pt x="4421" y="711"/>
                  </a:cubicBezTo>
                  <a:cubicBezTo>
                    <a:pt x="4973" y="632"/>
                    <a:pt x="5526" y="569"/>
                    <a:pt x="6047" y="521"/>
                  </a:cubicBezTo>
                  <a:cubicBezTo>
                    <a:pt x="6552" y="474"/>
                    <a:pt x="7041" y="427"/>
                    <a:pt x="7452" y="411"/>
                  </a:cubicBezTo>
                  <a:lnTo>
                    <a:pt x="8841" y="379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40;p33">
              <a:extLst>
                <a:ext uri="{FF2B5EF4-FFF2-40B4-BE49-F238E27FC236}">
                  <a16:creationId xmlns:a16="http://schemas.microsoft.com/office/drawing/2014/main" id="{DCE0F8C4-98AE-41F7-873D-949253213992}"/>
                </a:ext>
              </a:extLst>
            </p:cNvPr>
            <p:cNvSpPr/>
            <p:nvPr/>
          </p:nvSpPr>
          <p:spPr>
            <a:xfrm>
              <a:off x="4156832" y="1770088"/>
              <a:ext cx="112625" cy="72677"/>
            </a:xfrm>
            <a:custGeom>
              <a:avLst/>
              <a:gdLst/>
              <a:ahLst/>
              <a:cxnLst/>
              <a:rect l="l" t="t" r="r" b="b"/>
              <a:pathLst>
                <a:path w="5431" h="3521" extrusionOk="0">
                  <a:moveTo>
                    <a:pt x="5431" y="1"/>
                  </a:moveTo>
                  <a:lnTo>
                    <a:pt x="4578" y="32"/>
                  </a:lnTo>
                  <a:cubicBezTo>
                    <a:pt x="4057" y="32"/>
                    <a:pt x="3394" y="79"/>
                    <a:pt x="2700" y="143"/>
                  </a:cubicBezTo>
                  <a:cubicBezTo>
                    <a:pt x="2005" y="190"/>
                    <a:pt x="1342" y="300"/>
                    <a:pt x="837" y="379"/>
                  </a:cubicBezTo>
                  <a:lnTo>
                    <a:pt x="1" y="521"/>
                  </a:lnTo>
                  <a:lnTo>
                    <a:pt x="569" y="3521"/>
                  </a:lnTo>
                  <a:lnTo>
                    <a:pt x="1327" y="3379"/>
                  </a:lnTo>
                  <a:cubicBezTo>
                    <a:pt x="1769" y="3300"/>
                    <a:pt x="2368" y="3237"/>
                    <a:pt x="2984" y="3173"/>
                  </a:cubicBezTo>
                  <a:cubicBezTo>
                    <a:pt x="3600" y="3110"/>
                    <a:pt x="4199" y="3063"/>
                    <a:pt x="4657" y="3063"/>
                  </a:cubicBezTo>
                  <a:lnTo>
                    <a:pt x="5431" y="3047"/>
                  </a:lnTo>
                  <a:lnTo>
                    <a:pt x="543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41;p33">
              <a:extLst>
                <a:ext uri="{FF2B5EF4-FFF2-40B4-BE49-F238E27FC236}">
                  <a16:creationId xmlns:a16="http://schemas.microsoft.com/office/drawing/2014/main" id="{AD9C94A7-6B37-492D-84AE-22F56186301F}"/>
                </a:ext>
              </a:extLst>
            </p:cNvPr>
            <p:cNvSpPr/>
            <p:nvPr/>
          </p:nvSpPr>
          <p:spPr>
            <a:xfrm>
              <a:off x="4044228" y="1809512"/>
              <a:ext cx="76936" cy="48238"/>
            </a:xfrm>
            <a:custGeom>
              <a:avLst/>
              <a:gdLst/>
              <a:ahLst/>
              <a:cxnLst/>
              <a:rect l="l" t="t" r="r" b="b"/>
              <a:pathLst>
                <a:path w="3710" h="2337" extrusionOk="0">
                  <a:moveTo>
                    <a:pt x="3363" y="1"/>
                  </a:moveTo>
                  <a:cubicBezTo>
                    <a:pt x="3363" y="1"/>
                    <a:pt x="2510" y="237"/>
                    <a:pt x="1658" y="537"/>
                  </a:cubicBezTo>
                  <a:cubicBezTo>
                    <a:pt x="1232" y="664"/>
                    <a:pt x="837" y="837"/>
                    <a:pt x="521" y="963"/>
                  </a:cubicBezTo>
                  <a:lnTo>
                    <a:pt x="0" y="1153"/>
                  </a:lnTo>
                  <a:lnTo>
                    <a:pt x="506" y="2337"/>
                  </a:lnTo>
                  <a:lnTo>
                    <a:pt x="995" y="2147"/>
                  </a:lnTo>
                  <a:cubicBezTo>
                    <a:pt x="1295" y="2037"/>
                    <a:pt x="1689" y="1863"/>
                    <a:pt x="2084" y="1737"/>
                  </a:cubicBezTo>
                  <a:cubicBezTo>
                    <a:pt x="2873" y="1453"/>
                    <a:pt x="3710" y="1232"/>
                    <a:pt x="3710" y="1232"/>
                  </a:cubicBezTo>
                  <a:lnTo>
                    <a:pt x="33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42;p33">
              <a:extLst>
                <a:ext uri="{FF2B5EF4-FFF2-40B4-BE49-F238E27FC236}">
                  <a16:creationId xmlns:a16="http://schemas.microsoft.com/office/drawing/2014/main" id="{EE772018-E0D9-4A73-9707-7799006D9896}"/>
                </a:ext>
              </a:extLst>
            </p:cNvPr>
            <p:cNvSpPr/>
            <p:nvPr/>
          </p:nvSpPr>
          <p:spPr>
            <a:xfrm>
              <a:off x="4269437" y="1864252"/>
              <a:ext cx="44212" cy="64545"/>
            </a:xfrm>
            <a:custGeom>
              <a:avLst/>
              <a:gdLst/>
              <a:ahLst/>
              <a:cxnLst/>
              <a:rect l="l" t="t" r="r" b="b"/>
              <a:pathLst>
                <a:path w="2132" h="3127" extrusionOk="0">
                  <a:moveTo>
                    <a:pt x="1" y="1"/>
                  </a:moveTo>
                  <a:lnTo>
                    <a:pt x="1" y="3047"/>
                  </a:lnTo>
                  <a:lnTo>
                    <a:pt x="932" y="3063"/>
                  </a:lnTo>
                  <a:cubicBezTo>
                    <a:pt x="1169" y="3063"/>
                    <a:pt x="1390" y="3110"/>
                    <a:pt x="1579" y="3110"/>
                  </a:cubicBezTo>
                  <a:lnTo>
                    <a:pt x="1863" y="3126"/>
                  </a:lnTo>
                  <a:lnTo>
                    <a:pt x="2132" y="111"/>
                  </a:lnTo>
                  <a:lnTo>
                    <a:pt x="1800" y="79"/>
                  </a:lnTo>
                  <a:cubicBezTo>
                    <a:pt x="1595" y="64"/>
                    <a:pt x="1327" y="32"/>
                    <a:pt x="1058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43;p33">
              <a:extLst>
                <a:ext uri="{FF2B5EF4-FFF2-40B4-BE49-F238E27FC236}">
                  <a16:creationId xmlns:a16="http://schemas.microsoft.com/office/drawing/2014/main" id="{A75C138F-1CD8-4D66-A370-ABDDF762022D}"/>
                </a:ext>
              </a:extLst>
            </p:cNvPr>
            <p:cNvSpPr/>
            <p:nvPr/>
          </p:nvSpPr>
          <p:spPr>
            <a:xfrm>
              <a:off x="4490727" y="1933008"/>
              <a:ext cx="69097" cy="74948"/>
            </a:xfrm>
            <a:custGeom>
              <a:avLst/>
              <a:gdLst/>
              <a:ahLst/>
              <a:cxnLst/>
              <a:rect l="l" t="t" r="r" b="b"/>
              <a:pathLst>
                <a:path w="3332" h="3631" extrusionOk="0">
                  <a:moveTo>
                    <a:pt x="1532" y="0"/>
                  </a:moveTo>
                  <a:lnTo>
                    <a:pt x="1" y="2605"/>
                  </a:lnTo>
                  <a:lnTo>
                    <a:pt x="253" y="2763"/>
                  </a:lnTo>
                  <a:lnTo>
                    <a:pt x="790" y="3110"/>
                  </a:lnTo>
                  <a:cubicBezTo>
                    <a:pt x="979" y="3220"/>
                    <a:pt x="1184" y="3347"/>
                    <a:pt x="1326" y="3457"/>
                  </a:cubicBezTo>
                  <a:lnTo>
                    <a:pt x="1563" y="3631"/>
                  </a:lnTo>
                  <a:lnTo>
                    <a:pt x="3331" y="1168"/>
                  </a:lnTo>
                  <a:lnTo>
                    <a:pt x="3047" y="963"/>
                  </a:lnTo>
                  <a:cubicBezTo>
                    <a:pt x="2889" y="837"/>
                    <a:pt x="2668" y="695"/>
                    <a:pt x="2447" y="553"/>
                  </a:cubicBezTo>
                  <a:lnTo>
                    <a:pt x="1816" y="158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44;p33">
              <a:extLst>
                <a:ext uri="{FF2B5EF4-FFF2-40B4-BE49-F238E27FC236}">
                  <a16:creationId xmlns:a16="http://schemas.microsoft.com/office/drawing/2014/main" id="{B7FDF1EA-D72A-4F21-A499-E609B5E68E4E}"/>
                </a:ext>
              </a:extLst>
            </p:cNvPr>
            <p:cNvSpPr/>
            <p:nvPr/>
          </p:nvSpPr>
          <p:spPr>
            <a:xfrm>
              <a:off x="4567974" y="2652741"/>
              <a:ext cx="74012" cy="73338"/>
            </a:xfrm>
            <a:custGeom>
              <a:avLst/>
              <a:gdLst/>
              <a:ahLst/>
              <a:cxnLst/>
              <a:rect l="l" t="t" r="r" b="b"/>
              <a:pathLst>
                <a:path w="3569" h="3553" extrusionOk="0">
                  <a:moveTo>
                    <a:pt x="1311" y="1"/>
                  </a:moveTo>
                  <a:cubicBezTo>
                    <a:pt x="1248" y="80"/>
                    <a:pt x="1185" y="143"/>
                    <a:pt x="1122" y="222"/>
                  </a:cubicBezTo>
                  <a:lnTo>
                    <a:pt x="664" y="680"/>
                  </a:lnTo>
                  <a:cubicBezTo>
                    <a:pt x="522" y="853"/>
                    <a:pt x="348" y="1011"/>
                    <a:pt x="206" y="1138"/>
                  </a:cubicBezTo>
                  <a:lnTo>
                    <a:pt x="1" y="1327"/>
                  </a:lnTo>
                  <a:lnTo>
                    <a:pt x="2069" y="3553"/>
                  </a:lnTo>
                  <a:cubicBezTo>
                    <a:pt x="2069" y="3553"/>
                    <a:pt x="2179" y="3458"/>
                    <a:pt x="2321" y="3316"/>
                  </a:cubicBezTo>
                  <a:cubicBezTo>
                    <a:pt x="2463" y="3174"/>
                    <a:pt x="2653" y="3000"/>
                    <a:pt x="2842" y="2795"/>
                  </a:cubicBezTo>
                  <a:lnTo>
                    <a:pt x="3347" y="2274"/>
                  </a:lnTo>
                  <a:cubicBezTo>
                    <a:pt x="3489" y="2132"/>
                    <a:pt x="3568" y="2021"/>
                    <a:pt x="3568" y="2021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5;p33">
              <a:extLst>
                <a:ext uri="{FF2B5EF4-FFF2-40B4-BE49-F238E27FC236}">
                  <a16:creationId xmlns:a16="http://schemas.microsoft.com/office/drawing/2014/main" id="{2BD6A54B-E478-4051-8BA4-A07BB72EB561}"/>
                </a:ext>
              </a:extLst>
            </p:cNvPr>
            <p:cNvSpPr/>
            <p:nvPr/>
          </p:nvSpPr>
          <p:spPr>
            <a:xfrm>
              <a:off x="4439008" y="2747566"/>
              <a:ext cx="64183" cy="73978"/>
            </a:xfrm>
            <a:custGeom>
              <a:avLst/>
              <a:gdLst/>
              <a:ahLst/>
              <a:cxnLst/>
              <a:rect l="l" t="t" r="r" b="b"/>
              <a:pathLst>
                <a:path w="3095" h="3584" extrusionOk="0">
                  <a:moveTo>
                    <a:pt x="1674" y="1"/>
                  </a:moveTo>
                  <a:lnTo>
                    <a:pt x="1421" y="127"/>
                  </a:lnTo>
                  <a:cubicBezTo>
                    <a:pt x="1263" y="206"/>
                    <a:pt x="1058" y="316"/>
                    <a:pt x="837" y="411"/>
                  </a:cubicBezTo>
                  <a:lnTo>
                    <a:pt x="0" y="790"/>
                  </a:lnTo>
                  <a:lnTo>
                    <a:pt x="1169" y="3584"/>
                  </a:lnTo>
                  <a:lnTo>
                    <a:pt x="2147" y="3158"/>
                  </a:lnTo>
                  <a:cubicBezTo>
                    <a:pt x="2384" y="3047"/>
                    <a:pt x="2621" y="2905"/>
                    <a:pt x="2794" y="2826"/>
                  </a:cubicBezTo>
                  <a:lnTo>
                    <a:pt x="3094" y="2668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6;p33">
              <a:extLst>
                <a:ext uri="{FF2B5EF4-FFF2-40B4-BE49-F238E27FC236}">
                  <a16:creationId xmlns:a16="http://schemas.microsoft.com/office/drawing/2014/main" id="{0C977759-8120-4714-80D0-5D09156630AA}"/>
                </a:ext>
              </a:extLst>
            </p:cNvPr>
            <p:cNvSpPr/>
            <p:nvPr/>
          </p:nvSpPr>
          <p:spPr>
            <a:xfrm>
              <a:off x="4055032" y="1895214"/>
              <a:ext cx="62544" cy="73978"/>
            </a:xfrm>
            <a:custGeom>
              <a:avLst/>
              <a:gdLst/>
              <a:ahLst/>
              <a:cxnLst/>
              <a:rect l="l" t="t" r="r" b="b"/>
              <a:pathLst>
                <a:path w="3016" h="3584" extrusionOk="0">
                  <a:moveTo>
                    <a:pt x="1958" y="0"/>
                  </a:moveTo>
                  <a:lnTo>
                    <a:pt x="979" y="395"/>
                  </a:lnTo>
                  <a:lnTo>
                    <a:pt x="0" y="837"/>
                  </a:lnTo>
                  <a:lnTo>
                    <a:pt x="1311" y="3583"/>
                  </a:lnTo>
                  <a:lnTo>
                    <a:pt x="2147" y="3189"/>
                  </a:lnTo>
                  <a:lnTo>
                    <a:pt x="3015" y="2841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7;p33">
              <a:extLst>
                <a:ext uri="{FF2B5EF4-FFF2-40B4-BE49-F238E27FC236}">
                  <a16:creationId xmlns:a16="http://schemas.microsoft.com/office/drawing/2014/main" id="{8BAFF06F-750A-4713-AD88-A4939AC7010B}"/>
                </a:ext>
              </a:extLst>
            </p:cNvPr>
            <p:cNvSpPr/>
            <p:nvPr/>
          </p:nvSpPr>
          <p:spPr>
            <a:xfrm>
              <a:off x="4138169" y="1872406"/>
              <a:ext cx="54042" cy="69746"/>
            </a:xfrm>
            <a:custGeom>
              <a:avLst/>
              <a:gdLst/>
              <a:ahLst/>
              <a:cxnLst/>
              <a:rect l="l" t="t" r="r" b="b"/>
              <a:pathLst>
                <a:path w="2606" h="3379" extrusionOk="0">
                  <a:moveTo>
                    <a:pt x="2069" y="0"/>
                  </a:moveTo>
                  <a:lnTo>
                    <a:pt x="1753" y="48"/>
                  </a:lnTo>
                  <a:cubicBezTo>
                    <a:pt x="1548" y="79"/>
                    <a:pt x="1295" y="142"/>
                    <a:pt x="1027" y="205"/>
                  </a:cubicBezTo>
                  <a:lnTo>
                    <a:pt x="317" y="363"/>
                  </a:lnTo>
                  <a:lnTo>
                    <a:pt x="1" y="458"/>
                  </a:lnTo>
                  <a:lnTo>
                    <a:pt x="790" y="3378"/>
                  </a:lnTo>
                  <a:lnTo>
                    <a:pt x="1058" y="3299"/>
                  </a:lnTo>
                  <a:lnTo>
                    <a:pt x="1690" y="3157"/>
                  </a:lnTo>
                  <a:cubicBezTo>
                    <a:pt x="1927" y="3110"/>
                    <a:pt x="2148" y="3047"/>
                    <a:pt x="2321" y="3031"/>
                  </a:cubicBezTo>
                  <a:lnTo>
                    <a:pt x="2605" y="2984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48;p33">
              <a:extLst>
                <a:ext uri="{FF2B5EF4-FFF2-40B4-BE49-F238E27FC236}">
                  <a16:creationId xmlns:a16="http://schemas.microsoft.com/office/drawing/2014/main" id="{E1E66CDE-0133-4DBC-A07A-F52B88FEC147}"/>
                </a:ext>
              </a:extLst>
            </p:cNvPr>
            <p:cNvSpPr/>
            <p:nvPr/>
          </p:nvSpPr>
          <p:spPr>
            <a:xfrm>
              <a:off x="4225245" y="1864252"/>
              <a:ext cx="44212" cy="64545"/>
            </a:xfrm>
            <a:custGeom>
              <a:avLst/>
              <a:gdLst/>
              <a:ahLst/>
              <a:cxnLst/>
              <a:rect l="l" t="t" r="r" b="b"/>
              <a:pathLst>
                <a:path w="2132" h="3127" extrusionOk="0">
                  <a:moveTo>
                    <a:pt x="2132" y="1"/>
                  </a:moveTo>
                  <a:lnTo>
                    <a:pt x="1058" y="32"/>
                  </a:lnTo>
                  <a:cubicBezTo>
                    <a:pt x="790" y="32"/>
                    <a:pt x="522" y="64"/>
                    <a:pt x="332" y="79"/>
                  </a:cubicBezTo>
                  <a:lnTo>
                    <a:pt x="1" y="111"/>
                  </a:lnTo>
                  <a:lnTo>
                    <a:pt x="253" y="3126"/>
                  </a:lnTo>
                  <a:lnTo>
                    <a:pt x="537" y="3110"/>
                  </a:lnTo>
                  <a:cubicBezTo>
                    <a:pt x="727" y="3094"/>
                    <a:pt x="948" y="3063"/>
                    <a:pt x="1185" y="3063"/>
                  </a:cubicBezTo>
                  <a:lnTo>
                    <a:pt x="2132" y="3047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9;p33">
              <a:extLst>
                <a:ext uri="{FF2B5EF4-FFF2-40B4-BE49-F238E27FC236}">
                  <a16:creationId xmlns:a16="http://schemas.microsoft.com/office/drawing/2014/main" id="{F2F832B6-4CA0-4F76-B059-C63D77CB779E}"/>
                </a:ext>
              </a:extLst>
            </p:cNvPr>
            <p:cNvSpPr/>
            <p:nvPr/>
          </p:nvSpPr>
          <p:spPr>
            <a:xfrm>
              <a:off x="4271407" y="2891909"/>
              <a:ext cx="5578" cy="73647"/>
            </a:xfrm>
            <a:custGeom>
              <a:avLst/>
              <a:gdLst/>
              <a:ahLst/>
              <a:cxnLst/>
              <a:rect l="l" t="t" r="r" b="b"/>
              <a:pathLst>
                <a:path w="269" h="3568" extrusionOk="0">
                  <a:moveTo>
                    <a:pt x="0" y="0"/>
                  </a:moveTo>
                  <a:lnTo>
                    <a:pt x="16" y="2384"/>
                  </a:lnTo>
                  <a:lnTo>
                    <a:pt x="16" y="3568"/>
                  </a:lnTo>
                  <a:lnTo>
                    <a:pt x="269" y="356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50;p33">
              <a:extLst>
                <a:ext uri="{FF2B5EF4-FFF2-40B4-BE49-F238E27FC236}">
                  <a16:creationId xmlns:a16="http://schemas.microsoft.com/office/drawing/2014/main" id="{9CEDB139-AD50-490F-8D34-A6009F2DF2F1}"/>
                </a:ext>
              </a:extLst>
            </p:cNvPr>
            <p:cNvSpPr/>
            <p:nvPr/>
          </p:nvSpPr>
          <p:spPr>
            <a:xfrm>
              <a:off x="3785299" y="2753098"/>
              <a:ext cx="142093" cy="128738"/>
            </a:xfrm>
            <a:custGeom>
              <a:avLst/>
              <a:gdLst/>
              <a:ahLst/>
              <a:cxnLst/>
              <a:rect l="l" t="t" r="r" b="b"/>
              <a:pathLst>
                <a:path w="6852" h="6237" extrusionOk="0">
                  <a:moveTo>
                    <a:pt x="284" y="1"/>
                  </a:moveTo>
                  <a:lnTo>
                    <a:pt x="0" y="238"/>
                  </a:lnTo>
                  <a:cubicBezTo>
                    <a:pt x="0" y="238"/>
                    <a:pt x="95" y="348"/>
                    <a:pt x="253" y="538"/>
                  </a:cubicBezTo>
                  <a:cubicBezTo>
                    <a:pt x="427" y="727"/>
                    <a:pt x="648" y="995"/>
                    <a:pt x="916" y="1311"/>
                  </a:cubicBezTo>
                  <a:cubicBezTo>
                    <a:pt x="1200" y="1611"/>
                    <a:pt x="1547" y="1974"/>
                    <a:pt x="1910" y="2353"/>
                  </a:cubicBezTo>
                  <a:cubicBezTo>
                    <a:pt x="2273" y="2716"/>
                    <a:pt x="2668" y="3126"/>
                    <a:pt x="3094" y="3489"/>
                  </a:cubicBezTo>
                  <a:cubicBezTo>
                    <a:pt x="3520" y="3852"/>
                    <a:pt x="3931" y="4231"/>
                    <a:pt x="4357" y="4563"/>
                  </a:cubicBezTo>
                  <a:cubicBezTo>
                    <a:pt x="4767" y="4879"/>
                    <a:pt x="5131" y="5194"/>
                    <a:pt x="5478" y="5431"/>
                  </a:cubicBezTo>
                  <a:cubicBezTo>
                    <a:pt x="5825" y="5684"/>
                    <a:pt x="6125" y="5889"/>
                    <a:pt x="6314" y="6031"/>
                  </a:cubicBezTo>
                  <a:cubicBezTo>
                    <a:pt x="6520" y="6173"/>
                    <a:pt x="6630" y="6236"/>
                    <a:pt x="6630" y="6236"/>
                  </a:cubicBezTo>
                  <a:lnTo>
                    <a:pt x="6851" y="5920"/>
                  </a:lnTo>
                  <a:cubicBezTo>
                    <a:pt x="6851" y="5920"/>
                    <a:pt x="6725" y="5841"/>
                    <a:pt x="6520" y="5715"/>
                  </a:cubicBezTo>
                  <a:cubicBezTo>
                    <a:pt x="6330" y="5573"/>
                    <a:pt x="6030" y="5368"/>
                    <a:pt x="5715" y="5131"/>
                  </a:cubicBezTo>
                  <a:cubicBezTo>
                    <a:pt x="5383" y="4894"/>
                    <a:pt x="5004" y="4579"/>
                    <a:pt x="4594" y="4263"/>
                  </a:cubicBezTo>
                  <a:cubicBezTo>
                    <a:pt x="4183" y="3947"/>
                    <a:pt x="3757" y="3584"/>
                    <a:pt x="3347" y="3205"/>
                  </a:cubicBezTo>
                  <a:cubicBezTo>
                    <a:pt x="2936" y="2826"/>
                    <a:pt x="2542" y="2463"/>
                    <a:pt x="2163" y="2085"/>
                  </a:cubicBezTo>
                  <a:cubicBezTo>
                    <a:pt x="1800" y="1706"/>
                    <a:pt x="1453" y="1374"/>
                    <a:pt x="1184" y="1058"/>
                  </a:cubicBezTo>
                  <a:cubicBezTo>
                    <a:pt x="916" y="743"/>
                    <a:pt x="679" y="474"/>
                    <a:pt x="521" y="301"/>
                  </a:cubicBezTo>
                  <a:cubicBezTo>
                    <a:pt x="363" y="111"/>
                    <a:pt x="284" y="1"/>
                    <a:pt x="284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51;p33">
              <a:extLst>
                <a:ext uri="{FF2B5EF4-FFF2-40B4-BE49-F238E27FC236}">
                  <a16:creationId xmlns:a16="http://schemas.microsoft.com/office/drawing/2014/main" id="{A9C9B3BC-E20F-4657-A980-D6E4C4B2DA20}"/>
                </a:ext>
              </a:extLst>
            </p:cNvPr>
            <p:cNvSpPr/>
            <p:nvPr/>
          </p:nvSpPr>
          <p:spPr>
            <a:xfrm>
              <a:off x="4029815" y="2847263"/>
              <a:ext cx="72042" cy="76929"/>
            </a:xfrm>
            <a:custGeom>
              <a:avLst/>
              <a:gdLst/>
              <a:ahLst/>
              <a:cxnLst/>
              <a:rect l="l" t="t" r="r" b="b"/>
              <a:pathLst>
                <a:path w="3474" h="3727" extrusionOk="0">
                  <a:moveTo>
                    <a:pt x="1232" y="1"/>
                  </a:moveTo>
                  <a:lnTo>
                    <a:pt x="175" y="2384"/>
                  </a:lnTo>
                  <a:lnTo>
                    <a:pt x="1" y="2779"/>
                  </a:lnTo>
                  <a:cubicBezTo>
                    <a:pt x="1" y="2779"/>
                    <a:pt x="143" y="2842"/>
                    <a:pt x="380" y="2937"/>
                  </a:cubicBezTo>
                  <a:cubicBezTo>
                    <a:pt x="617" y="3047"/>
                    <a:pt x="932" y="3174"/>
                    <a:pt x="1248" y="3284"/>
                  </a:cubicBezTo>
                  <a:cubicBezTo>
                    <a:pt x="1548" y="3410"/>
                    <a:pt x="1879" y="3521"/>
                    <a:pt x="2116" y="3600"/>
                  </a:cubicBezTo>
                  <a:cubicBezTo>
                    <a:pt x="2353" y="3679"/>
                    <a:pt x="2511" y="3726"/>
                    <a:pt x="2511" y="3726"/>
                  </a:cubicBezTo>
                  <a:lnTo>
                    <a:pt x="2637" y="3332"/>
                  </a:lnTo>
                  <a:lnTo>
                    <a:pt x="3474" y="853"/>
                  </a:lnTo>
                  <a:lnTo>
                    <a:pt x="3126" y="727"/>
                  </a:lnTo>
                  <a:cubicBezTo>
                    <a:pt x="2905" y="664"/>
                    <a:pt x="2621" y="553"/>
                    <a:pt x="2337" y="443"/>
                  </a:cubicBezTo>
                  <a:cubicBezTo>
                    <a:pt x="2069" y="348"/>
                    <a:pt x="1785" y="238"/>
                    <a:pt x="1579" y="143"/>
                  </a:cubicBezTo>
                  <a:cubicBezTo>
                    <a:pt x="1374" y="64"/>
                    <a:pt x="1232" y="1"/>
                    <a:pt x="123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52;p33">
              <a:extLst>
                <a:ext uri="{FF2B5EF4-FFF2-40B4-BE49-F238E27FC236}">
                  <a16:creationId xmlns:a16="http://schemas.microsoft.com/office/drawing/2014/main" id="{90564137-F332-4FAA-AEE3-0E4560DF54CA}"/>
                </a:ext>
              </a:extLst>
            </p:cNvPr>
            <p:cNvSpPr/>
            <p:nvPr/>
          </p:nvSpPr>
          <p:spPr>
            <a:xfrm>
              <a:off x="3921462" y="2791883"/>
              <a:ext cx="78595" cy="81140"/>
            </a:xfrm>
            <a:custGeom>
              <a:avLst/>
              <a:gdLst/>
              <a:ahLst/>
              <a:cxnLst/>
              <a:rect l="l" t="t" r="r" b="b"/>
              <a:pathLst>
                <a:path w="3790" h="3931" extrusionOk="0">
                  <a:moveTo>
                    <a:pt x="1785" y="0"/>
                  </a:moveTo>
                  <a:lnTo>
                    <a:pt x="254" y="2131"/>
                  </a:lnTo>
                  <a:lnTo>
                    <a:pt x="1" y="2463"/>
                  </a:lnTo>
                  <a:cubicBezTo>
                    <a:pt x="1" y="2463"/>
                    <a:pt x="143" y="2558"/>
                    <a:pt x="348" y="2700"/>
                  </a:cubicBezTo>
                  <a:cubicBezTo>
                    <a:pt x="553" y="2857"/>
                    <a:pt x="822" y="3047"/>
                    <a:pt x="1106" y="3221"/>
                  </a:cubicBezTo>
                  <a:cubicBezTo>
                    <a:pt x="1390" y="3410"/>
                    <a:pt x="1674" y="3599"/>
                    <a:pt x="1879" y="3726"/>
                  </a:cubicBezTo>
                  <a:cubicBezTo>
                    <a:pt x="2100" y="3852"/>
                    <a:pt x="2242" y="3931"/>
                    <a:pt x="2242" y="3931"/>
                  </a:cubicBezTo>
                  <a:lnTo>
                    <a:pt x="2448" y="3568"/>
                  </a:lnTo>
                  <a:lnTo>
                    <a:pt x="3789" y="1310"/>
                  </a:lnTo>
                  <a:cubicBezTo>
                    <a:pt x="3789" y="1310"/>
                    <a:pt x="3647" y="1247"/>
                    <a:pt x="3458" y="1121"/>
                  </a:cubicBezTo>
                  <a:cubicBezTo>
                    <a:pt x="3269" y="995"/>
                    <a:pt x="3016" y="837"/>
                    <a:pt x="2763" y="679"/>
                  </a:cubicBezTo>
                  <a:cubicBezTo>
                    <a:pt x="2511" y="521"/>
                    <a:pt x="2274" y="348"/>
                    <a:pt x="2085" y="221"/>
                  </a:cubicBezTo>
                  <a:cubicBezTo>
                    <a:pt x="1911" y="79"/>
                    <a:pt x="1785" y="0"/>
                    <a:pt x="178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53;p33">
              <a:extLst>
                <a:ext uri="{FF2B5EF4-FFF2-40B4-BE49-F238E27FC236}">
                  <a16:creationId xmlns:a16="http://schemas.microsoft.com/office/drawing/2014/main" id="{69D423E2-BB2F-415A-8B7C-9E128C55534C}"/>
                </a:ext>
              </a:extLst>
            </p:cNvPr>
            <p:cNvSpPr/>
            <p:nvPr/>
          </p:nvSpPr>
          <p:spPr>
            <a:xfrm>
              <a:off x="3847159" y="2708142"/>
              <a:ext cx="92987" cy="90594"/>
            </a:xfrm>
            <a:custGeom>
              <a:avLst/>
              <a:gdLst/>
              <a:ahLst/>
              <a:cxnLst/>
              <a:rect l="l" t="t" r="r" b="b"/>
              <a:pathLst>
                <a:path w="4484" h="4389" extrusionOk="0">
                  <a:moveTo>
                    <a:pt x="948" y="0"/>
                  </a:moveTo>
                  <a:lnTo>
                    <a:pt x="1" y="853"/>
                  </a:lnTo>
                  <a:cubicBezTo>
                    <a:pt x="1" y="853"/>
                    <a:pt x="190" y="1105"/>
                    <a:pt x="522" y="1453"/>
                  </a:cubicBezTo>
                  <a:cubicBezTo>
                    <a:pt x="853" y="1800"/>
                    <a:pt x="1279" y="2274"/>
                    <a:pt x="1769" y="2716"/>
                  </a:cubicBezTo>
                  <a:cubicBezTo>
                    <a:pt x="2369" y="3300"/>
                    <a:pt x="3016" y="3852"/>
                    <a:pt x="3694" y="4389"/>
                  </a:cubicBezTo>
                  <a:lnTo>
                    <a:pt x="4484" y="3379"/>
                  </a:lnTo>
                  <a:cubicBezTo>
                    <a:pt x="4484" y="3379"/>
                    <a:pt x="3521" y="2637"/>
                    <a:pt x="2637" y="1784"/>
                  </a:cubicBezTo>
                  <a:cubicBezTo>
                    <a:pt x="2179" y="1374"/>
                    <a:pt x="1769" y="916"/>
                    <a:pt x="1453" y="585"/>
                  </a:cubicBezTo>
                  <a:cubicBezTo>
                    <a:pt x="1153" y="253"/>
                    <a:pt x="948" y="0"/>
                    <a:pt x="948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54;p33">
              <a:extLst>
                <a:ext uri="{FF2B5EF4-FFF2-40B4-BE49-F238E27FC236}">
                  <a16:creationId xmlns:a16="http://schemas.microsoft.com/office/drawing/2014/main" id="{160B2BC1-B5A2-4576-A9B8-9A69D82EDD5E}"/>
                </a:ext>
              </a:extLst>
            </p:cNvPr>
            <p:cNvSpPr/>
            <p:nvPr/>
          </p:nvSpPr>
          <p:spPr>
            <a:xfrm>
              <a:off x="4288764" y="2793844"/>
              <a:ext cx="46825" cy="65824"/>
            </a:xfrm>
            <a:custGeom>
              <a:avLst/>
              <a:gdLst/>
              <a:ahLst/>
              <a:cxnLst/>
              <a:rect l="l" t="t" r="r" b="b"/>
              <a:pathLst>
                <a:path w="2258" h="3189" extrusionOk="0">
                  <a:moveTo>
                    <a:pt x="1863" y="0"/>
                  </a:moveTo>
                  <a:lnTo>
                    <a:pt x="1579" y="32"/>
                  </a:lnTo>
                  <a:cubicBezTo>
                    <a:pt x="1389" y="63"/>
                    <a:pt x="1168" y="95"/>
                    <a:pt x="931" y="95"/>
                  </a:cubicBezTo>
                  <a:lnTo>
                    <a:pt x="284" y="158"/>
                  </a:lnTo>
                  <a:lnTo>
                    <a:pt x="0" y="158"/>
                  </a:lnTo>
                  <a:lnTo>
                    <a:pt x="126" y="3189"/>
                  </a:lnTo>
                  <a:cubicBezTo>
                    <a:pt x="237" y="3189"/>
                    <a:pt x="347" y="3189"/>
                    <a:pt x="458" y="3173"/>
                  </a:cubicBezTo>
                  <a:lnTo>
                    <a:pt x="1184" y="3126"/>
                  </a:lnTo>
                  <a:cubicBezTo>
                    <a:pt x="1468" y="3110"/>
                    <a:pt x="1721" y="3078"/>
                    <a:pt x="1926" y="3047"/>
                  </a:cubicBezTo>
                  <a:lnTo>
                    <a:pt x="2257" y="2999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5;p33">
              <a:extLst>
                <a:ext uri="{FF2B5EF4-FFF2-40B4-BE49-F238E27FC236}">
                  <a16:creationId xmlns:a16="http://schemas.microsoft.com/office/drawing/2014/main" id="{623B63E2-E14E-4630-AC4F-6C8DBA66CD53}"/>
                </a:ext>
              </a:extLst>
            </p:cNvPr>
            <p:cNvSpPr/>
            <p:nvPr/>
          </p:nvSpPr>
          <p:spPr>
            <a:xfrm>
              <a:off x="4202994" y="2793844"/>
              <a:ext cx="46825" cy="65824"/>
            </a:xfrm>
            <a:custGeom>
              <a:avLst/>
              <a:gdLst/>
              <a:ahLst/>
              <a:cxnLst/>
              <a:rect l="l" t="t" r="r" b="b"/>
              <a:pathLst>
                <a:path w="2258" h="3189" extrusionOk="0">
                  <a:moveTo>
                    <a:pt x="395" y="0"/>
                  </a:moveTo>
                  <a:lnTo>
                    <a:pt x="0" y="2999"/>
                  </a:lnTo>
                  <a:cubicBezTo>
                    <a:pt x="0" y="2999"/>
                    <a:pt x="142" y="3015"/>
                    <a:pt x="332" y="3047"/>
                  </a:cubicBezTo>
                  <a:cubicBezTo>
                    <a:pt x="521" y="3078"/>
                    <a:pt x="790" y="3110"/>
                    <a:pt x="1058" y="3126"/>
                  </a:cubicBezTo>
                  <a:lnTo>
                    <a:pt x="1800" y="3173"/>
                  </a:lnTo>
                  <a:cubicBezTo>
                    <a:pt x="1910" y="3189"/>
                    <a:pt x="2021" y="3189"/>
                    <a:pt x="2116" y="3189"/>
                  </a:cubicBezTo>
                  <a:lnTo>
                    <a:pt x="2258" y="158"/>
                  </a:lnTo>
                  <a:lnTo>
                    <a:pt x="2258" y="158"/>
                  </a:lnTo>
                  <a:cubicBezTo>
                    <a:pt x="2226" y="163"/>
                    <a:pt x="2194" y="165"/>
                    <a:pt x="2163" y="165"/>
                  </a:cubicBezTo>
                  <a:cubicBezTo>
                    <a:pt x="2100" y="165"/>
                    <a:pt x="2037" y="158"/>
                    <a:pt x="1973" y="158"/>
                  </a:cubicBezTo>
                  <a:lnTo>
                    <a:pt x="1326" y="95"/>
                  </a:lnTo>
                  <a:cubicBezTo>
                    <a:pt x="1121" y="95"/>
                    <a:pt x="900" y="63"/>
                    <a:pt x="695" y="32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56;p33">
              <a:extLst>
                <a:ext uri="{FF2B5EF4-FFF2-40B4-BE49-F238E27FC236}">
                  <a16:creationId xmlns:a16="http://schemas.microsoft.com/office/drawing/2014/main" id="{D8D0DA46-6688-466A-98D6-AA99D22D0F50}"/>
                </a:ext>
              </a:extLst>
            </p:cNvPr>
            <p:cNvSpPr/>
            <p:nvPr/>
          </p:nvSpPr>
          <p:spPr>
            <a:xfrm>
              <a:off x="4116892" y="2776897"/>
              <a:ext cx="56323" cy="71377"/>
            </a:xfrm>
            <a:custGeom>
              <a:avLst/>
              <a:gdLst/>
              <a:ahLst/>
              <a:cxnLst/>
              <a:rect l="l" t="t" r="r" b="b"/>
              <a:pathLst>
                <a:path w="2716" h="3458" extrusionOk="0">
                  <a:moveTo>
                    <a:pt x="916" y="0"/>
                  </a:moveTo>
                  <a:lnTo>
                    <a:pt x="1" y="2889"/>
                  </a:lnTo>
                  <a:cubicBezTo>
                    <a:pt x="95" y="2936"/>
                    <a:pt x="206" y="2968"/>
                    <a:pt x="316" y="2999"/>
                  </a:cubicBezTo>
                  <a:cubicBezTo>
                    <a:pt x="506" y="3047"/>
                    <a:pt x="758" y="3126"/>
                    <a:pt x="1011" y="3189"/>
                  </a:cubicBezTo>
                  <a:cubicBezTo>
                    <a:pt x="1248" y="3268"/>
                    <a:pt x="1485" y="3331"/>
                    <a:pt x="1737" y="3378"/>
                  </a:cubicBezTo>
                  <a:cubicBezTo>
                    <a:pt x="1927" y="3426"/>
                    <a:pt x="2053" y="3457"/>
                    <a:pt x="2053" y="3457"/>
                  </a:cubicBezTo>
                  <a:lnTo>
                    <a:pt x="2716" y="490"/>
                  </a:lnTo>
                  <a:lnTo>
                    <a:pt x="2432" y="426"/>
                  </a:lnTo>
                  <a:cubicBezTo>
                    <a:pt x="2258" y="395"/>
                    <a:pt x="2037" y="347"/>
                    <a:pt x="1800" y="269"/>
                  </a:cubicBezTo>
                  <a:lnTo>
                    <a:pt x="1185" y="95"/>
                  </a:lnTo>
                  <a:cubicBezTo>
                    <a:pt x="1090" y="79"/>
                    <a:pt x="1011" y="48"/>
                    <a:pt x="91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57;p33">
              <a:extLst>
                <a:ext uri="{FF2B5EF4-FFF2-40B4-BE49-F238E27FC236}">
                  <a16:creationId xmlns:a16="http://schemas.microsoft.com/office/drawing/2014/main" id="{748F524F-8138-4CDD-9E25-BD2A06C2A720}"/>
                </a:ext>
              </a:extLst>
            </p:cNvPr>
            <p:cNvSpPr/>
            <p:nvPr/>
          </p:nvSpPr>
          <p:spPr>
            <a:xfrm>
              <a:off x="3843572" y="2590839"/>
              <a:ext cx="74966" cy="69746"/>
            </a:xfrm>
            <a:custGeom>
              <a:avLst/>
              <a:gdLst/>
              <a:ahLst/>
              <a:cxnLst/>
              <a:rect l="l" t="t" r="r" b="b"/>
              <a:pathLst>
                <a:path w="3615" h="3379" extrusionOk="0">
                  <a:moveTo>
                    <a:pt x="2573" y="1"/>
                  </a:moveTo>
                  <a:lnTo>
                    <a:pt x="0" y="1611"/>
                  </a:lnTo>
                  <a:cubicBezTo>
                    <a:pt x="0" y="1611"/>
                    <a:pt x="268" y="2053"/>
                    <a:pt x="584" y="2495"/>
                  </a:cubicBezTo>
                  <a:cubicBezTo>
                    <a:pt x="884" y="2937"/>
                    <a:pt x="1200" y="3379"/>
                    <a:pt x="1200" y="3379"/>
                  </a:cubicBezTo>
                  <a:lnTo>
                    <a:pt x="3615" y="1564"/>
                  </a:lnTo>
                  <a:lnTo>
                    <a:pt x="3078" y="790"/>
                  </a:lnTo>
                  <a:cubicBezTo>
                    <a:pt x="2826" y="395"/>
                    <a:pt x="2573" y="1"/>
                    <a:pt x="257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58;p33">
              <a:extLst>
                <a:ext uri="{FF2B5EF4-FFF2-40B4-BE49-F238E27FC236}">
                  <a16:creationId xmlns:a16="http://schemas.microsoft.com/office/drawing/2014/main" id="{0BE46EA6-F789-450E-AA50-FC0B430D5D9C}"/>
                </a:ext>
              </a:extLst>
            </p:cNvPr>
            <p:cNvSpPr/>
            <p:nvPr/>
          </p:nvSpPr>
          <p:spPr>
            <a:xfrm>
              <a:off x="3441907" y="1539073"/>
              <a:ext cx="1654749" cy="1646744"/>
            </a:xfrm>
            <a:custGeom>
              <a:avLst/>
              <a:gdLst/>
              <a:ahLst/>
              <a:cxnLst/>
              <a:rect l="l" t="t" r="r" b="b"/>
              <a:pathLst>
                <a:path w="79795" h="79780" extrusionOk="0">
                  <a:moveTo>
                    <a:pt x="40600" y="1232"/>
                  </a:moveTo>
                  <a:cubicBezTo>
                    <a:pt x="41042" y="1264"/>
                    <a:pt x="41721" y="1248"/>
                    <a:pt x="42621" y="1327"/>
                  </a:cubicBezTo>
                  <a:cubicBezTo>
                    <a:pt x="45178" y="1500"/>
                    <a:pt x="47719" y="1927"/>
                    <a:pt x="50198" y="2621"/>
                  </a:cubicBezTo>
                  <a:cubicBezTo>
                    <a:pt x="59132" y="5099"/>
                    <a:pt x="66883" y="10703"/>
                    <a:pt x="72029" y="18406"/>
                  </a:cubicBezTo>
                  <a:cubicBezTo>
                    <a:pt x="73670" y="20869"/>
                    <a:pt x="75044" y="23521"/>
                    <a:pt x="76085" y="26299"/>
                  </a:cubicBezTo>
                  <a:cubicBezTo>
                    <a:pt x="77206" y="29267"/>
                    <a:pt x="77948" y="32376"/>
                    <a:pt x="78311" y="35534"/>
                  </a:cubicBezTo>
                  <a:cubicBezTo>
                    <a:pt x="78453" y="36812"/>
                    <a:pt x="78532" y="38107"/>
                    <a:pt x="78548" y="39401"/>
                  </a:cubicBezTo>
                  <a:lnTo>
                    <a:pt x="78548" y="40395"/>
                  </a:lnTo>
                  <a:cubicBezTo>
                    <a:pt x="78516" y="42100"/>
                    <a:pt x="78390" y="43821"/>
                    <a:pt x="78153" y="45510"/>
                  </a:cubicBezTo>
                  <a:cubicBezTo>
                    <a:pt x="77901" y="47230"/>
                    <a:pt x="77522" y="48919"/>
                    <a:pt x="77048" y="50593"/>
                  </a:cubicBezTo>
                  <a:cubicBezTo>
                    <a:pt x="76812" y="51429"/>
                    <a:pt x="76527" y="52266"/>
                    <a:pt x="76243" y="53103"/>
                  </a:cubicBezTo>
                  <a:cubicBezTo>
                    <a:pt x="76085" y="53513"/>
                    <a:pt x="75912" y="53923"/>
                    <a:pt x="75754" y="54350"/>
                  </a:cubicBezTo>
                  <a:cubicBezTo>
                    <a:pt x="75596" y="54760"/>
                    <a:pt x="75423" y="55155"/>
                    <a:pt x="75233" y="55565"/>
                  </a:cubicBezTo>
                  <a:cubicBezTo>
                    <a:pt x="72250" y="62290"/>
                    <a:pt x="67404" y="68020"/>
                    <a:pt x="61279" y="72092"/>
                  </a:cubicBezTo>
                  <a:cubicBezTo>
                    <a:pt x="59716" y="73134"/>
                    <a:pt x="58090" y="74065"/>
                    <a:pt x="56385" y="74855"/>
                  </a:cubicBezTo>
                  <a:cubicBezTo>
                    <a:pt x="54681" y="75660"/>
                    <a:pt x="52913" y="76339"/>
                    <a:pt x="51097" y="76891"/>
                  </a:cubicBezTo>
                  <a:cubicBezTo>
                    <a:pt x="47593" y="77964"/>
                    <a:pt x="43947" y="78517"/>
                    <a:pt x="40269" y="78533"/>
                  </a:cubicBezTo>
                  <a:lnTo>
                    <a:pt x="39511" y="78533"/>
                  </a:lnTo>
                  <a:cubicBezTo>
                    <a:pt x="32029" y="78485"/>
                    <a:pt x="24736" y="76244"/>
                    <a:pt x="18501" y="72092"/>
                  </a:cubicBezTo>
                  <a:cubicBezTo>
                    <a:pt x="12376" y="68020"/>
                    <a:pt x="7546" y="62290"/>
                    <a:pt x="4563" y="55565"/>
                  </a:cubicBezTo>
                  <a:cubicBezTo>
                    <a:pt x="4357" y="55155"/>
                    <a:pt x="4199" y="54744"/>
                    <a:pt x="4042" y="54334"/>
                  </a:cubicBezTo>
                  <a:cubicBezTo>
                    <a:pt x="3884" y="53923"/>
                    <a:pt x="3710" y="53513"/>
                    <a:pt x="3552" y="53103"/>
                  </a:cubicBezTo>
                  <a:cubicBezTo>
                    <a:pt x="3268" y="52250"/>
                    <a:pt x="2968" y="51429"/>
                    <a:pt x="2747" y="50577"/>
                  </a:cubicBezTo>
                  <a:cubicBezTo>
                    <a:pt x="2258" y="48919"/>
                    <a:pt x="1895" y="47215"/>
                    <a:pt x="1642" y="45494"/>
                  </a:cubicBezTo>
                  <a:cubicBezTo>
                    <a:pt x="1405" y="43805"/>
                    <a:pt x="1279" y="42100"/>
                    <a:pt x="1248" y="40380"/>
                  </a:cubicBezTo>
                  <a:cubicBezTo>
                    <a:pt x="1232" y="40048"/>
                    <a:pt x="1232" y="39732"/>
                    <a:pt x="1248" y="39401"/>
                  </a:cubicBezTo>
                  <a:cubicBezTo>
                    <a:pt x="1263" y="38107"/>
                    <a:pt x="1342" y="36812"/>
                    <a:pt x="1484" y="35518"/>
                  </a:cubicBezTo>
                  <a:cubicBezTo>
                    <a:pt x="1847" y="32361"/>
                    <a:pt x="2589" y="29267"/>
                    <a:pt x="3710" y="26299"/>
                  </a:cubicBezTo>
                  <a:cubicBezTo>
                    <a:pt x="6599" y="18612"/>
                    <a:pt x="11855" y="12045"/>
                    <a:pt x="18722" y="7562"/>
                  </a:cubicBezTo>
                  <a:cubicBezTo>
                    <a:pt x="22068" y="5352"/>
                    <a:pt x="25731" y="3695"/>
                    <a:pt x="29598" y="2621"/>
                  </a:cubicBezTo>
                  <a:cubicBezTo>
                    <a:pt x="32076" y="1942"/>
                    <a:pt x="34618" y="1500"/>
                    <a:pt x="37175" y="1327"/>
                  </a:cubicBezTo>
                  <a:cubicBezTo>
                    <a:pt x="38059" y="1264"/>
                    <a:pt x="38738" y="1264"/>
                    <a:pt x="39195" y="1248"/>
                  </a:cubicBezTo>
                  <a:lnTo>
                    <a:pt x="40269" y="1248"/>
                  </a:lnTo>
                  <a:cubicBezTo>
                    <a:pt x="40363" y="1232"/>
                    <a:pt x="40474" y="1232"/>
                    <a:pt x="40600" y="1232"/>
                  </a:cubicBezTo>
                  <a:close/>
                  <a:moveTo>
                    <a:pt x="39180" y="1"/>
                  </a:moveTo>
                  <a:cubicBezTo>
                    <a:pt x="38722" y="1"/>
                    <a:pt x="38011" y="1"/>
                    <a:pt x="37096" y="80"/>
                  </a:cubicBezTo>
                  <a:cubicBezTo>
                    <a:pt x="34444" y="269"/>
                    <a:pt x="31824" y="711"/>
                    <a:pt x="29266" y="1421"/>
                  </a:cubicBezTo>
                  <a:cubicBezTo>
                    <a:pt x="25273" y="2526"/>
                    <a:pt x="21484" y="4231"/>
                    <a:pt x="18012" y="6504"/>
                  </a:cubicBezTo>
                  <a:cubicBezTo>
                    <a:pt x="13544" y="9456"/>
                    <a:pt x="9709" y="13260"/>
                    <a:pt x="6725" y="17712"/>
                  </a:cubicBezTo>
                  <a:cubicBezTo>
                    <a:pt x="5020" y="20253"/>
                    <a:pt x="3631" y="23000"/>
                    <a:pt x="2542" y="25857"/>
                  </a:cubicBezTo>
                  <a:cubicBezTo>
                    <a:pt x="1390" y="28919"/>
                    <a:pt x="616" y="32124"/>
                    <a:pt x="253" y="35391"/>
                  </a:cubicBezTo>
                  <a:cubicBezTo>
                    <a:pt x="95" y="36717"/>
                    <a:pt x="16" y="38059"/>
                    <a:pt x="1" y="39401"/>
                  </a:cubicBezTo>
                  <a:lnTo>
                    <a:pt x="1" y="40380"/>
                  </a:lnTo>
                  <a:cubicBezTo>
                    <a:pt x="16" y="42163"/>
                    <a:pt x="158" y="43931"/>
                    <a:pt x="411" y="45683"/>
                  </a:cubicBezTo>
                  <a:cubicBezTo>
                    <a:pt x="664" y="47451"/>
                    <a:pt x="1042" y="49204"/>
                    <a:pt x="1548" y="50924"/>
                  </a:cubicBezTo>
                  <a:cubicBezTo>
                    <a:pt x="1784" y="51792"/>
                    <a:pt x="2084" y="52661"/>
                    <a:pt x="2384" y="53513"/>
                  </a:cubicBezTo>
                  <a:cubicBezTo>
                    <a:pt x="2542" y="53939"/>
                    <a:pt x="2716" y="54365"/>
                    <a:pt x="2874" y="54792"/>
                  </a:cubicBezTo>
                  <a:cubicBezTo>
                    <a:pt x="3047" y="55218"/>
                    <a:pt x="3221" y="55644"/>
                    <a:pt x="3410" y="56070"/>
                  </a:cubicBezTo>
                  <a:cubicBezTo>
                    <a:pt x="6504" y="63000"/>
                    <a:pt x="11492" y="68919"/>
                    <a:pt x="17822" y="73134"/>
                  </a:cubicBezTo>
                  <a:cubicBezTo>
                    <a:pt x="19432" y="74192"/>
                    <a:pt x="21121" y="75155"/>
                    <a:pt x="22873" y="75975"/>
                  </a:cubicBezTo>
                  <a:cubicBezTo>
                    <a:pt x="26409" y="77649"/>
                    <a:pt x="30182" y="78785"/>
                    <a:pt x="34065" y="79354"/>
                  </a:cubicBezTo>
                  <a:cubicBezTo>
                    <a:pt x="35865" y="79622"/>
                    <a:pt x="37680" y="79764"/>
                    <a:pt x="39511" y="79780"/>
                  </a:cubicBezTo>
                  <a:lnTo>
                    <a:pt x="40269" y="79780"/>
                  </a:lnTo>
                  <a:cubicBezTo>
                    <a:pt x="42100" y="79764"/>
                    <a:pt x="43915" y="79622"/>
                    <a:pt x="45730" y="79354"/>
                  </a:cubicBezTo>
                  <a:cubicBezTo>
                    <a:pt x="49598" y="78785"/>
                    <a:pt x="53371" y="77649"/>
                    <a:pt x="56906" y="75975"/>
                  </a:cubicBezTo>
                  <a:cubicBezTo>
                    <a:pt x="58659" y="75155"/>
                    <a:pt x="60348" y="74192"/>
                    <a:pt x="61973" y="73134"/>
                  </a:cubicBezTo>
                  <a:cubicBezTo>
                    <a:pt x="68288" y="68919"/>
                    <a:pt x="73291" y="63000"/>
                    <a:pt x="76370" y="56070"/>
                  </a:cubicBezTo>
                  <a:cubicBezTo>
                    <a:pt x="76575" y="55644"/>
                    <a:pt x="76748" y="55218"/>
                    <a:pt x="76906" y="54792"/>
                  </a:cubicBezTo>
                  <a:cubicBezTo>
                    <a:pt x="77080" y="54365"/>
                    <a:pt x="77254" y="53939"/>
                    <a:pt x="77411" y="53513"/>
                  </a:cubicBezTo>
                  <a:cubicBezTo>
                    <a:pt x="77696" y="52661"/>
                    <a:pt x="77996" y="51792"/>
                    <a:pt x="78248" y="50924"/>
                  </a:cubicBezTo>
                  <a:cubicBezTo>
                    <a:pt x="78737" y="49204"/>
                    <a:pt x="79116" y="47451"/>
                    <a:pt x="79369" y="45683"/>
                  </a:cubicBezTo>
                  <a:cubicBezTo>
                    <a:pt x="79621" y="43931"/>
                    <a:pt x="79763" y="42163"/>
                    <a:pt x="79779" y="40380"/>
                  </a:cubicBezTo>
                  <a:cubicBezTo>
                    <a:pt x="79795" y="40048"/>
                    <a:pt x="79795" y="39732"/>
                    <a:pt x="79779" y="39401"/>
                  </a:cubicBezTo>
                  <a:cubicBezTo>
                    <a:pt x="79763" y="38059"/>
                    <a:pt x="79685" y="36717"/>
                    <a:pt x="79527" y="35376"/>
                  </a:cubicBezTo>
                  <a:cubicBezTo>
                    <a:pt x="79164" y="32124"/>
                    <a:pt x="78406" y="28919"/>
                    <a:pt x="77254" y="25857"/>
                  </a:cubicBezTo>
                  <a:cubicBezTo>
                    <a:pt x="76164" y="23000"/>
                    <a:pt x="74760" y="20253"/>
                    <a:pt x="73070" y="17712"/>
                  </a:cubicBezTo>
                  <a:cubicBezTo>
                    <a:pt x="70087" y="13260"/>
                    <a:pt x="66235" y="9456"/>
                    <a:pt x="61768" y="6520"/>
                  </a:cubicBezTo>
                  <a:cubicBezTo>
                    <a:pt x="58311" y="4247"/>
                    <a:pt x="54523" y="2526"/>
                    <a:pt x="50529" y="1421"/>
                  </a:cubicBezTo>
                  <a:cubicBezTo>
                    <a:pt x="47972" y="711"/>
                    <a:pt x="45352" y="269"/>
                    <a:pt x="42700" y="95"/>
                  </a:cubicBezTo>
                  <a:cubicBezTo>
                    <a:pt x="41784" y="17"/>
                    <a:pt x="41090" y="17"/>
                    <a:pt x="4061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59;p33">
              <a:extLst>
                <a:ext uri="{FF2B5EF4-FFF2-40B4-BE49-F238E27FC236}">
                  <a16:creationId xmlns:a16="http://schemas.microsoft.com/office/drawing/2014/main" id="{9C7301E9-82F3-450D-A861-9330BD457FD5}"/>
                </a:ext>
              </a:extLst>
            </p:cNvPr>
            <p:cNvSpPr/>
            <p:nvPr/>
          </p:nvSpPr>
          <p:spPr>
            <a:xfrm>
              <a:off x="4260935" y="1572966"/>
              <a:ext cx="801028" cy="799924"/>
            </a:xfrm>
            <a:custGeom>
              <a:avLst/>
              <a:gdLst/>
              <a:ahLst/>
              <a:cxnLst/>
              <a:rect l="l" t="t" r="r" b="b"/>
              <a:pathLst>
                <a:path w="38627" h="38754" extrusionOk="0">
                  <a:moveTo>
                    <a:pt x="0" y="0"/>
                  </a:moveTo>
                  <a:lnTo>
                    <a:pt x="0" y="648"/>
                  </a:lnTo>
                  <a:lnTo>
                    <a:pt x="1058" y="648"/>
                  </a:lnTo>
                  <a:cubicBezTo>
                    <a:pt x="1516" y="663"/>
                    <a:pt x="2163" y="663"/>
                    <a:pt x="3031" y="727"/>
                  </a:cubicBezTo>
                  <a:cubicBezTo>
                    <a:pt x="5525" y="900"/>
                    <a:pt x="8003" y="1326"/>
                    <a:pt x="10419" y="1989"/>
                  </a:cubicBezTo>
                  <a:cubicBezTo>
                    <a:pt x="14175" y="3031"/>
                    <a:pt x="17759" y="4641"/>
                    <a:pt x="21010" y="6788"/>
                  </a:cubicBezTo>
                  <a:cubicBezTo>
                    <a:pt x="27688" y="11161"/>
                    <a:pt x="32802" y="17554"/>
                    <a:pt x="35612" y="25020"/>
                  </a:cubicBezTo>
                  <a:cubicBezTo>
                    <a:pt x="36701" y="27925"/>
                    <a:pt x="37427" y="30940"/>
                    <a:pt x="37774" y="34018"/>
                  </a:cubicBezTo>
                  <a:cubicBezTo>
                    <a:pt x="37932" y="35249"/>
                    <a:pt x="38011" y="36512"/>
                    <a:pt x="38011" y="37759"/>
                  </a:cubicBezTo>
                  <a:cubicBezTo>
                    <a:pt x="38027" y="38090"/>
                    <a:pt x="38027" y="38422"/>
                    <a:pt x="38011" y="38753"/>
                  </a:cubicBezTo>
                  <a:lnTo>
                    <a:pt x="38627" y="38753"/>
                  </a:lnTo>
                  <a:lnTo>
                    <a:pt x="38627" y="37759"/>
                  </a:lnTo>
                  <a:cubicBezTo>
                    <a:pt x="38627" y="36480"/>
                    <a:pt x="38548" y="35202"/>
                    <a:pt x="38390" y="33939"/>
                  </a:cubicBezTo>
                  <a:cubicBezTo>
                    <a:pt x="38043" y="30813"/>
                    <a:pt x="37301" y="27735"/>
                    <a:pt x="36196" y="24799"/>
                  </a:cubicBezTo>
                  <a:cubicBezTo>
                    <a:pt x="33339" y="17206"/>
                    <a:pt x="28145" y="10703"/>
                    <a:pt x="21358" y="6251"/>
                  </a:cubicBezTo>
                  <a:cubicBezTo>
                    <a:pt x="18043" y="4073"/>
                    <a:pt x="14412" y="2431"/>
                    <a:pt x="10592" y="1358"/>
                  </a:cubicBezTo>
                  <a:cubicBezTo>
                    <a:pt x="8145" y="679"/>
                    <a:pt x="5620" y="253"/>
                    <a:pt x="3078" y="79"/>
                  </a:cubicBezTo>
                  <a:cubicBezTo>
                    <a:pt x="2210" y="16"/>
                    <a:pt x="1547" y="16"/>
                    <a:pt x="1089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60;p33">
              <a:extLst>
                <a:ext uri="{FF2B5EF4-FFF2-40B4-BE49-F238E27FC236}">
                  <a16:creationId xmlns:a16="http://schemas.microsoft.com/office/drawing/2014/main" id="{BBE03679-2990-4F90-8AE8-2CA53E5CA801}"/>
                </a:ext>
              </a:extLst>
            </p:cNvPr>
            <p:cNvSpPr/>
            <p:nvPr/>
          </p:nvSpPr>
          <p:spPr>
            <a:xfrm>
              <a:off x="3499847" y="1596435"/>
              <a:ext cx="1538889" cy="1531712"/>
            </a:xfrm>
            <a:custGeom>
              <a:avLst/>
              <a:gdLst/>
              <a:ahLst/>
              <a:cxnLst/>
              <a:rect l="l" t="t" r="r" b="b"/>
              <a:pathLst>
                <a:path w="74208" h="74207" extrusionOk="0">
                  <a:moveTo>
                    <a:pt x="37759" y="316"/>
                  </a:moveTo>
                  <a:cubicBezTo>
                    <a:pt x="38201" y="347"/>
                    <a:pt x="38848" y="331"/>
                    <a:pt x="39685" y="410"/>
                  </a:cubicBezTo>
                  <a:cubicBezTo>
                    <a:pt x="42131" y="568"/>
                    <a:pt x="44547" y="979"/>
                    <a:pt x="46914" y="1642"/>
                  </a:cubicBezTo>
                  <a:cubicBezTo>
                    <a:pt x="50592" y="2652"/>
                    <a:pt x="54081" y="4230"/>
                    <a:pt x="57269" y="6330"/>
                  </a:cubicBezTo>
                  <a:cubicBezTo>
                    <a:pt x="66425" y="12313"/>
                    <a:pt x="72439" y="22084"/>
                    <a:pt x="73670" y="32944"/>
                  </a:cubicBezTo>
                  <a:cubicBezTo>
                    <a:pt x="73812" y="34159"/>
                    <a:pt x="73891" y="35391"/>
                    <a:pt x="73891" y="36622"/>
                  </a:cubicBezTo>
                  <a:lnTo>
                    <a:pt x="73891" y="37601"/>
                  </a:lnTo>
                  <a:cubicBezTo>
                    <a:pt x="73876" y="39226"/>
                    <a:pt x="73749" y="40852"/>
                    <a:pt x="73512" y="42462"/>
                  </a:cubicBezTo>
                  <a:cubicBezTo>
                    <a:pt x="73276" y="44088"/>
                    <a:pt x="72928" y="45698"/>
                    <a:pt x="72471" y="47293"/>
                  </a:cubicBezTo>
                  <a:cubicBezTo>
                    <a:pt x="72250" y="48098"/>
                    <a:pt x="71966" y="48887"/>
                    <a:pt x="71697" y="49676"/>
                  </a:cubicBezTo>
                  <a:cubicBezTo>
                    <a:pt x="71539" y="50071"/>
                    <a:pt x="71381" y="50466"/>
                    <a:pt x="71239" y="50860"/>
                  </a:cubicBezTo>
                  <a:cubicBezTo>
                    <a:pt x="71082" y="51255"/>
                    <a:pt x="70924" y="51650"/>
                    <a:pt x="70750" y="52028"/>
                  </a:cubicBezTo>
                  <a:cubicBezTo>
                    <a:pt x="67893" y="58421"/>
                    <a:pt x="63299" y="63883"/>
                    <a:pt x="57475" y="67766"/>
                  </a:cubicBezTo>
                  <a:cubicBezTo>
                    <a:pt x="55975" y="68745"/>
                    <a:pt x="54428" y="69629"/>
                    <a:pt x="52802" y="70387"/>
                  </a:cubicBezTo>
                  <a:cubicBezTo>
                    <a:pt x="51176" y="71160"/>
                    <a:pt x="49503" y="71807"/>
                    <a:pt x="47783" y="72328"/>
                  </a:cubicBezTo>
                  <a:cubicBezTo>
                    <a:pt x="44436" y="73339"/>
                    <a:pt x="40979" y="73875"/>
                    <a:pt x="37491" y="73891"/>
                  </a:cubicBezTo>
                  <a:lnTo>
                    <a:pt x="36733" y="73891"/>
                  </a:lnTo>
                  <a:cubicBezTo>
                    <a:pt x="33244" y="73875"/>
                    <a:pt x="29772" y="73339"/>
                    <a:pt x="26441" y="72328"/>
                  </a:cubicBezTo>
                  <a:cubicBezTo>
                    <a:pt x="24720" y="71807"/>
                    <a:pt x="23047" y="71160"/>
                    <a:pt x="21421" y="70387"/>
                  </a:cubicBezTo>
                  <a:cubicBezTo>
                    <a:pt x="19795" y="69629"/>
                    <a:pt x="18248" y="68745"/>
                    <a:pt x="16765" y="67766"/>
                  </a:cubicBezTo>
                  <a:cubicBezTo>
                    <a:pt x="10924" y="63883"/>
                    <a:pt x="6315" y="58421"/>
                    <a:pt x="3458" y="52028"/>
                  </a:cubicBezTo>
                  <a:cubicBezTo>
                    <a:pt x="3284" y="51634"/>
                    <a:pt x="3126" y="51255"/>
                    <a:pt x="2968" y="50860"/>
                  </a:cubicBezTo>
                  <a:cubicBezTo>
                    <a:pt x="2810" y="50466"/>
                    <a:pt x="2653" y="50071"/>
                    <a:pt x="2510" y="49676"/>
                  </a:cubicBezTo>
                  <a:cubicBezTo>
                    <a:pt x="2242" y="48887"/>
                    <a:pt x="1958" y="48082"/>
                    <a:pt x="1737" y="47293"/>
                  </a:cubicBezTo>
                  <a:cubicBezTo>
                    <a:pt x="1279" y="45698"/>
                    <a:pt x="932" y="44088"/>
                    <a:pt x="695" y="42447"/>
                  </a:cubicBezTo>
                  <a:cubicBezTo>
                    <a:pt x="458" y="40837"/>
                    <a:pt x="348" y="39226"/>
                    <a:pt x="316" y="37601"/>
                  </a:cubicBezTo>
                  <a:cubicBezTo>
                    <a:pt x="301" y="37269"/>
                    <a:pt x="301" y="36938"/>
                    <a:pt x="316" y="36606"/>
                  </a:cubicBezTo>
                  <a:cubicBezTo>
                    <a:pt x="332" y="35391"/>
                    <a:pt x="411" y="34159"/>
                    <a:pt x="553" y="32944"/>
                  </a:cubicBezTo>
                  <a:cubicBezTo>
                    <a:pt x="885" y="29945"/>
                    <a:pt x="1595" y="26993"/>
                    <a:pt x="2653" y="24167"/>
                  </a:cubicBezTo>
                  <a:cubicBezTo>
                    <a:pt x="5415" y="16859"/>
                    <a:pt x="10419" y="10608"/>
                    <a:pt x="16954" y="6330"/>
                  </a:cubicBezTo>
                  <a:cubicBezTo>
                    <a:pt x="20127" y="4230"/>
                    <a:pt x="23631" y="2652"/>
                    <a:pt x="27309" y="1642"/>
                  </a:cubicBezTo>
                  <a:cubicBezTo>
                    <a:pt x="29661" y="979"/>
                    <a:pt x="32076" y="568"/>
                    <a:pt x="34523" y="395"/>
                  </a:cubicBezTo>
                  <a:cubicBezTo>
                    <a:pt x="35375" y="331"/>
                    <a:pt x="36023" y="331"/>
                    <a:pt x="36449" y="316"/>
                  </a:cubicBezTo>
                  <a:close/>
                  <a:moveTo>
                    <a:pt x="36433" y="0"/>
                  </a:moveTo>
                  <a:cubicBezTo>
                    <a:pt x="35991" y="16"/>
                    <a:pt x="35344" y="0"/>
                    <a:pt x="34491" y="95"/>
                  </a:cubicBezTo>
                  <a:cubicBezTo>
                    <a:pt x="32029" y="253"/>
                    <a:pt x="29598" y="663"/>
                    <a:pt x="27214" y="1342"/>
                  </a:cubicBezTo>
                  <a:cubicBezTo>
                    <a:pt x="18643" y="3710"/>
                    <a:pt x="11192" y="9077"/>
                    <a:pt x="6252" y="16480"/>
                  </a:cubicBezTo>
                  <a:cubicBezTo>
                    <a:pt x="4673" y="18848"/>
                    <a:pt x="3363" y="21389"/>
                    <a:pt x="2368" y="24041"/>
                  </a:cubicBezTo>
                  <a:cubicBezTo>
                    <a:pt x="1295" y="26898"/>
                    <a:pt x="585" y="29882"/>
                    <a:pt x="253" y="32912"/>
                  </a:cubicBezTo>
                  <a:cubicBezTo>
                    <a:pt x="95" y="34144"/>
                    <a:pt x="16" y="35375"/>
                    <a:pt x="16" y="36622"/>
                  </a:cubicBezTo>
                  <a:cubicBezTo>
                    <a:pt x="1" y="36938"/>
                    <a:pt x="1" y="37269"/>
                    <a:pt x="16" y="37601"/>
                  </a:cubicBezTo>
                  <a:cubicBezTo>
                    <a:pt x="32" y="39242"/>
                    <a:pt x="158" y="40868"/>
                    <a:pt x="395" y="42494"/>
                  </a:cubicBezTo>
                  <a:cubicBezTo>
                    <a:pt x="632" y="44136"/>
                    <a:pt x="995" y="45777"/>
                    <a:pt x="1453" y="47372"/>
                  </a:cubicBezTo>
                  <a:cubicBezTo>
                    <a:pt x="1658" y="48177"/>
                    <a:pt x="1958" y="48982"/>
                    <a:pt x="2226" y="49787"/>
                  </a:cubicBezTo>
                  <a:cubicBezTo>
                    <a:pt x="2368" y="50182"/>
                    <a:pt x="2526" y="50576"/>
                    <a:pt x="2684" y="50971"/>
                  </a:cubicBezTo>
                  <a:cubicBezTo>
                    <a:pt x="2842" y="51365"/>
                    <a:pt x="3016" y="51760"/>
                    <a:pt x="3189" y="52139"/>
                  </a:cubicBezTo>
                  <a:cubicBezTo>
                    <a:pt x="6062" y="58595"/>
                    <a:pt x="10703" y="64104"/>
                    <a:pt x="16575" y="68019"/>
                  </a:cubicBezTo>
                  <a:cubicBezTo>
                    <a:pt x="18090" y="69013"/>
                    <a:pt x="19653" y="69897"/>
                    <a:pt x="21279" y="70671"/>
                  </a:cubicBezTo>
                  <a:cubicBezTo>
                    <a:pt x="22921" y="71444"/>
                    <a:pt x="24610" y="72092"/>
                    <a:pt x="26346" y="72612"/>
                  </a:cubicBezTo>
                  <a:cubicBezTo>
                    <a:pt x="28098" y="73149"/>
                    <a:pt x="29882" y="73544"/>
                    <a:pt x="31682" y="73812"/>
                  </a:cubicBezTo>
                  <a:cubicBezTo>
                    <a:pt x="33355" y="74049"/>
                    <a:pt x="35044" y="74191"/>
                    <a:pt x="36733" y="74207"/>
                  </a:cubicBezTo>
                  <a:lnTo>
                    <a:pt x="37491" y="74207"/>
                  </a:lnTo>
                  <a:cubicBezTo>
                    <a:pt x="39180" y="74191"/>
                    <a:pt x="40869" y="74049"/>
                    <a:pt x="42542" y="73812"/>
                  </a:cubicBezTo>
                  <a:cubicBezTo>
                    <a:pt x="44341" y="73544"/>
                    <a:pt x="46125" y="73149"/>
                    <a:pt x="47861" y="72612"/>
                  </a:cubicBezTo>
                  <a:cubicBezTo>
                    <a:pt x="49598" y="72092"/>
                    <a:pt x="51287" y="71444"/>
                    <a:pt x="52929" y="70671"/>
                  </a:cubicBezTo>
                  <a:cubicBezTo>
                    <a:pt x="54554" y="69897"/>
                    <a:pt x="56117" y="69013"/>
                    <a:pt x="57633" y="68019"/>
                  </a:cubicBezTo>
                  <a:cubicBezTo>
                    <a:pt x="63505" y="64104"/>
                    <a:pt x="68145" y="58595"/>
                    <a:pt x="71018" y="52155"/>
                  </a:cubicBezTo>
                  <a:cubicBezTo>
                    <a:pt x="71208" y="51760"/>
                    <a:pt x="71366" y="51365"/>
                    <a:pt x="71524" y="50971"/>
                  </a:cubicBezTo>
                  <a:cubicBezTo>
                    <a:pt x="71666" y="50576"/>
                    <a:pt x="71839" y="50182"/>
                    <a:pt x="71981" y="49787"/>
                  </a:cubicBezTo>
                  <a:cubicBezTo>
                    <a:pt x="72250" y="48982"/>
                    <a:pt x="72550" y="48193"/>
                    <a:pt x="72771" y="47372"/>
                  </a:cubicBezTo>
                  <a:cubicBezTo>
                    <a:pt x="73228" y="45777"/>
                    <a:pt x="73576" y="44152"/>
                    <a:pt x="73812" y="42510"/>
                  </a:cubicBezTo>
                  <a:cubicBezTo>
                    <a:pt x="74049" y="40884"/>
                    <a:pt x="74175" y="39242"/>
                    <a:pt x="74191" y="37601"/>
                  </a:cubicBezTo>
                  <a:cubicBezTo>
                    <a:pt x="74207" y="37285"/>
                    <a:pt x="74207" y="36953"/>
                    <a:pt x="74191" y="36622"/>
                  </a:cubicBezTo>
                  <a:cubicBezTo>
                    <a:pt x="74191" y="35391"/>
                    <a:pt x="74112" y="34144"/>
                    <a:pt x="73954" y="32928"/>
                  </a:cubicBezTo>
                  <a:cubicBezTo>
                    <a:pt x="73623" y="29897"/>
                    <a:pt x="72913" y="26914"/>
                    <a:pt x="71839" y="24057"/>
                  </a:cubicBezTo>
                  <a:cubicBezTo>
                    <a:pt x="70829" y="21389"/>
                    <a:pt x="69519" y="18863"/>
                    <a:pt x="67940" y="16480"/>
                  </a:cubicBezTo>
                  <a:cubicBezTo>
                    <a:pt x="65162" y="12344"/>
                    <a:pt x="61595" y="8808"/>
                    <a:pt x="57427" y="6077"/>
                  </a:cubicBezTo>
                  <a:cubicBezTo>
                    <a:pt x="54223" y="3962"/>
                    <a:pt x="50687" y="2368"/>
                    <a:pt x="46993" y="1342"/>
                  </a:cubicBezTo>
                  <a:cubicBezTo>
                    <a:pt x="44610" y="679"/>
                    <a:pt x="42179" y="253"/>
                    <a:pt x="39716" y="95"/>
                  </a:cubicBezTo>
                  <a:cubicBezTo>
                    <a:pt x="38864" y="16"/>
                    <a:pt x="38201" y="32"/>
                    <a:pt x="37775" y="16"/>
                  </a:cubicBezTo>
                  <a:lnTo>
                    <a:pt x="37096" y="16"/>
                  </a:lnTo>
                  <a:cubicBezTo>
                    <a:pt x="37096" y="16"/>
                    <a:pt x="36970" y="0"/>
                    <a:pt x="367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61;p33">
              <a:extLst>
                <a:ext uri="{FF2B5EF4-FFF2-40B4-BE49-F238E27FC236}">
                  <a16:creationId xmlns:a16="http://schemas.microsoft.com/office/drawing/2014/main" id="{80D44E52-83D7-4C7B-9FA5-DC684684BAA3}"/>
                </a:ext>
              </a:extLst>
            </p:cNvPr>
            <p:cNvSpPr/>
            <p:nvPr/>
          </p:nvSpPr>
          <p:spPr>
            <a:xfrm>
              <a:off x="4925447" y="2294350"/>
              <a:ext cx="49127" cy="158689"/>
            </a:xfrm>
            <a:custGeom>
              <a:avLst/>
              <a:gdLst/>
              <a:ahLst/>
              <a:cxnLst/>
              <a:rect l="l" t="t" r="r" b="b"/>
              <a:pathLst>
                <a:path w="2369" h="7688" extrusionOk="0">
                  <a:moveTo>
                    <a:pt x="2194" y="0"/>
                  </a:moveTo>
                  <a:lnTo>
                    <a:pt x="127" y="205"/>
                  </a:lnTo>
                  <a:cubicBezTo>
                    <a:pt x="127" y="205"/>
                    <a:pt x="158" y="647"/>
                    <a:pt x="221" y="1326"/>
                  </a:cubicBezTo>
                  <a:cubicBezTo>
                    <a:pt x="253" y="1673"/>
                    <a:pt x="253" y="2068"/>
                    <a:pt x="253" y="2478"/>
                  </a:cubicBezTo>
                  <a:cubicBezTo>
                    <a:pt x="253" y="2905"/>
                    <a:pt x="284" y="3362"/>
                    <a:pt x="253" y="3804"/>
                  </a:cubicBezTo>
                  <a:cubicBezTo>
                    <a:pt x="253" y="5020"/>
                    <a:pt x="158" y="6220"/>
                    <a:pt x="0" y="7419"/>
                  </a:cubicBezTo>
                  <a:lnTo>
                    <a:pt x="2052" y="7688"/>
                  </a:lnTo>
                  <a:cubicBezTo>
                    <a:pt x="2226" y="6409"/>
                    <a:pt x="2321" y="5130"/>
                    <a:pt x="2337" y="3852"/>
                  </a:cubicBezTo>
                  <a:cubicBezTo>
                    <a:pt x="2368" y="3362"/>
                    <a:pt x="2352" y="2873"/>
                    <a:pt x="2337" y="2431"/>
                  </a:cubicBezTo>
                  <a:cubicBezTo>
                    <a:pt x="2321" y="1989"/>
                    <a:pt x="2321" y="1563"/>
                    <a:pt x="2289" y="1200"/>
                  </a:cubicBezTo>
                  <a:cubicBezTo>
                    <a:pt x="2242" y="489"/>
                    <a:pt x="2194" y="0"/>
                    <a:pt x="219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62;p33">
              <a:extLst>
                <a:ext uri="{FF2B5EF4-FFF2-40B4-BE49-F238E27FC236}">
                  <a16:creationId xmlns:a16="http://schemas.microsoft.com/office/drawing/2014/main" id="{E8D88766-BEB6-433E-BC98-3EC1C1B02125}"/>
                </a:ext>
              </a:extLst>
            </p:cNvPr>
            <p:cNvSpPr/>
            <p:nvPr/>
          </p:nvSpPr>
          <p:spPr>
            <a:xfrm>
              <a:off x="4891396" y="2108292"/>
              <a:ext cx="105429" cy="100708"/>
            </a:xfrm>
            <a:custGeom>
              <a:avLst/>
              <a:gdLst/>
              <a:ahLst/>
              <a:cxnLst/>
              <a:rect l="l" t="t" r="r" b="b"/>
              <a:pathLst>
                <a:path w="5084" h="4879" extrusionOk="0">
                  <a:moveTo>
                    <a:pt x="3915" y="1"/>
                  </a:moveTo>
                  <a:lnTo>
                    <a:pt x="1" y="1421"/>
                  </a:lnTo>
                  <a:cubicBezTo>
                    <a:pt x="1" y="1421"/>
                    <a:pt x="80" y="1627"/>
                    <a:pt x="190" y="1958"/>
                  </a:cubicBezTo>
                  <a:cubicBezTo>
                    <a:pt x="285" y="2274"/>
                    <a:pt x="443" y="2700"/>
                    <a:pt x="569" y="3142"/>
                  </a:cubicBezTo>
                  <a:cubicBezTo>
                    <a:pt x="695" y="3568"/>
                    <a:pt x="821" y="4010"/>
                    <a:pt x="916" y="4342"/>
                  </a:cubicBezTo>
                  <a:lnTo>
                    <a:pt x="1042" y="4878"/>
                  </a:lnTo>
                  <a:lnTo>
                    <a:pt x="5084" y="3915"/>
                  </a:lnTo>
                  <a:cubicBezTo>
                    <a:pt x="5084" y="3915"/>
                    <a:pt x="5036" y="3663"/>
                    <a:pt x="4926" y="3300"/>
                  </a:cubicBezTo>
                  <a:cubicBezTo>
                    <a:pt x="4831" y="2937"/>
                    <a:pt x="4689" y="2432"/>
                    <a:pt x="4547" y="1942"/>
                  </a:cubicBezTo>
                  <a:cubicBezTo>
                    <a:pt x="4421" y="1453"/>
                    <a:pt x="4231" y="964"/>
                    <a:pt x="4121" y="601"/>
                  </a:cubicBezTo>
                  <a:lnTo>
                    <a:pt x="391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63;p33">
              <a:extLst>
                <a:ext uri="{FF2B5EF4-FFF2-40B4-BE49-F238E27FC236}">
                  <a16:creationId xmlns:a16="http://schemas.microsoft.com/office/drawing/2014/main" id="{3CDBFCF5-21F4-4F09-878B-E9C7101232FB}"/>
                </a:ext>
              </a:extLst>
            </p:cNvPr>
            <p:cNvSpPr/>
            <p:nvPr/>
          </p:nvSpPr>
          <p:spPr>
            <a:xfrm>
              <a:off x="4803345" y="1947993"/>
              <a:ext cx="78263" cy="87993"/>
            </a:xfrm>
            <a:custGeom>
              <a:avLst/>
              <a:gdLst/>
              <a:ahLst/>
              <a:cxnLst/>
              <a:rect l="l" t="t" r="r" b="b"/>
              <a:pathLst>
                <a:path w="3774" h="4263" extrusionOk="0">
                  <a:moveTo>
                    <a:pt x="1674" y="0"/>
                  </a:moveTo>
                  <a:lnTo>
                    <a:pt x="0" y="1232"/>
                  </a:lnTo>
                  <a:lnTo>
                    <a:pt x="332" y="1689"/>
                  </a:lnTo>
                  <a:cubicBezTo>
                    <a:pt x="537" y="1958"/>
                    <a:pt x="790" y="2321"/>
                    <a:pt x="1026" y="2715"/>
                  </a:cubicBezTo>
                  <a:cubicBezTo>
                    <a:pt x="1532" y="3473"/>
                    <a:pt x="1974" y="4262"/>
                    <a:pt x="1974" y="4262"/>
                  </a:cubicBezTo>
                  <a:lnTo>
                    <a:pt x="3773" y="3236"/>
                  </a:lnTo>
                  <a:cubicBezTo>
                    <a:pt x="3773" y="3236"/>
                    <a:pt x="3315" y="2384"/>
                    <a:pt x="2779" y="1579"/>
                  </a:cubicBezTo>
                  <a:cubicBezTo>
                    <a:pt x="2526" y="1184"/>
                    <a:pt x="2242" y="790"/>
                    <a:pt x="2037" y="490"/>
                  </a:cubicBezTo>
                  <a:lnTo>
                    <a:pt x="167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64;p33">
              <a:extLst>
                <a:ext uri="{FF2B5EF4-FFF2-40B4-BE49-F238E27FC236}">
                  <a16:creationId xmlns:a16="http://schemas.microsoft.com/office/drawing/2014/main" id="{D832CE43-3EB5-45A3-A105-826B2324FEA2}"/>
                </a:ext>
              </a:extLst>
            </p:cNvPr>
            <p:cNvSpPr/>
            <p:nvPr/>
          </p:nvSpPr>
          <p:spPr>
            <a:xfrm>
              <a:off x="4467480" y="1798758"/>
              <a:ext cx="407575" cy="573801"/>
            </a:xfrm>
            <a:custGeom>
              <a:avLst/>
              <a:gdLst/>
              <a:ahLst/>
              <a:cxnLst/>
              <a:rect l="l" t="t" r="r" b="b"/>
              <a:pathLst>
                <a:path w="19654" h="27799" extrusionOk="0">
                  <a:moveTo>
                    <a:pt x="853" y="1"/>
                  </a:moveTo>
                  <a:lnTo>
                    <a:pt x="1" y="2226"/>
                  </a:lnTo>
                  <a:cubicBezTo>
                    <a:pt x="1" y="2226"/>
                    <a:pt x="932" y="2574"/>
                    <a:pt x="1832" y="3016"/>
                  </a:cubicBezTo>
                  <a:cubicBezTo>
                    <a:pt x="2290" y="3205"/>
                    <a:pt x="2716" y="3458"/>
                    <a:pt x="3063" y="3616"/>
                  </a:cubicBezTo>
                  <a:cubicBezTo>
                    <a:pt x="3221" y="3694"/>
                    <a:pt x="3347" y="3773"/>
                    <a:pt x="3458" y="3837"/>
                  </a:cubicBezTo>
                  <a:cubicBezTo>
                    <a:pt x="3505" y="3868"/>
                    <a:pt x="3552" y="3900"/>
                    <a:pt x="3600" y="3915"/>
                  </a:cubicBezTo>
                  <a:lnTo>
                    <a:pt x="3000" y="4957"/>
                  </a:lnTo>
                  <a:cubicBezTo>
                    <a:pt x="3000" y="4957"/>
                    <a:pt x="3158" y="5052"/>
                    <a:pt x="3395" y="5178"/>
                  </a:cubicBezTo>
                  <a:cubicBezTo>
                    <a:pt x="3647" y="5305"/>
                    <a:pt x="3931" y="5494"/>
                    <a:pt x="4231" y="5683"/>
                  </a:cubicBezTo>
                  <a:cubicBezTo>
                    <a:pt x="4531" y="5873"/>
                    <a:pt x="4831" y="6078"/>
                    <a:pt x="5052" y="6236"/>
                  </a:cubicBezTo>
                  <a:cubicBezTo>
                    <a:pt x="5273" y="6378"/>
                    <a:pt x="5415" y="6488"/>
                    <a:pt x="5415" y="6488"/>
                  </a:cubicBezTo>
                  <a:lnTo>
                    <a:pt x="6110" y="5526"/>
                  </a:lnTo>
                  <a:cubicBezTo>
                    <a:pt x="6110" y="5526"/>
                    <a:pt x="6299" y="5636"/>
                    <a:pt x="6567" y="5857"/>
                  </a:cubicBezTo>
                  <a:cubicBezTo>
                    <a:pt x="6836" y="6078"/>
                    <a:pt x="7199" y="6362"/>
                    <a:pt x="7562" y="6646"/>
                  </a:cubicBezTo>
                  <a:lnTo>
                    <a:pt x="8525" y="7483"/>
                  </a:lnTo>
                  <a:cubicBezTo>
                    <a:pt x="8777" y="7720"/>
                    <a:pt x="8951" y="7878"/>
                    <a:pt x="8951" y="7878"/>
                  </a:cubicBezTo>
                  <a:lnTo>
                    <a:pt x="8114" y="8730"/>
                  </a:lnTo>
                  <a:cubicBezTo>
                    <a:pt x="8114" y="8730"/>
                    <a:pt x="8588" y="9156"/>
                    <a:pt x="9219" y="9851"/>
                  </a:cubicBezTo>
                  <a:cubicBezTo>
                    <a:pt x="9551" y="10182"/>
                    <a:pt x="9930" y="10608"/>
                    <a:pt x="10293" y="11066"/>
                  </a:cubicBezTo>
                  <a:cubicBezTo>
                    <a:pt x="10656" y="11524"/>
                    <a:pt x="11035" y="12029"/>
                    <a:pt x="11398" y="12534"/>
                  </a:cubicBezTo>
                  <a:cubicBezTo>
                    <a:pt x="11777" y="13039"/>
                    <a:pt x="12092" y="13576"/>
                    <a:pt x="12408" y="14065"/>
                  </a:cubicBezTo>
                  <a:cubicBezTo>
                    <a:pt x="12708" y="14586"/>
                    <a:pt x="12992" y="15060"/>
                    <a:pt x="13197" y="15470"/>
                  </a:cubicBezTo>
                  <a:cubicBezTo>
                    <a:pt x="13418" y="15896"/>
                    <a:pt x="13592" y="16244"/>
                    <a:pt x="13702" y="16496"/>
                  </a:cubicBezTo>
                  <a:cubicBezTo>
                    <a:pt x="13813" y="16733"/>
                    <a:pt x="13876" y="16891"/>
                    <a:pt x="13876" y="16891"/>
                  </a:cubicBezTo>
                  <a:lnTo>
                    <a:pt x="14965" y="16402"/>
                  </a:lnTo>
                  <a:cubicBezTo>
                    <a:pt x="14965" y="16402"/>
                    <a:pt x="15455" y="17522"/>
                    <a:pt x="15865" y="18690"/>
                  </a:cubicBezTo>
                  <a:cubicBezTo>
                    <a:pt x="16260" y="19859"/>
                    <a:pt x="16544" y="21058"/>
                    <a:pt x="16544" y="21058"/>
                  </a:cubicBezTo>
                  <a:lnTo>
                    <a:pt x="15391" y="21342"/>
                  </a:lnTo>
                  <a:lnTo>
                    <a:pt x="15486" y="21753"/>
                  </a:lnTo>
                  <a:cubicBezTo>
                    <a:pt x="15549" y="22021"/>
                    <a:pt x="15628" y="22400"/>
                    <a:pt x="15707" y="22874"/>
                  </a:cubicBezTo>
                  <a:cubicBezTo>
                    <a:pt x="15897" y="23994"/>
                    <a:pt x="16023" y="25147"/>
                    <a:pt x="16070" y="26299"/>
                  </a:cubicBezTo>
                  <a:cubicBezTo>
                    <a:pt x="16086" y="26473"/>
                    <a:pt x="16086" y="26646"/>
                    <a:pt x="16086" y="26820"/>
                  </a:cubicBezTo>
                  <a:cubicBezTo>
                    <a:pt x="16102" y="27151"/>
                    <a:pt x="16102" y="27483"/>
                    <a:pt x="16086" y="27799"/>
                  </a:cubicBezTo>
                  <a:lnTo>
                    <a:pt x="19653" y="27799"/>
                  </a:lnTo>
                  <a:lnTo>
                    <a:pt x="19653" y="26820"/>
                  </a:lnTo>
                  <a:cubicBezTo>
                    <a:pt x="19653" y="26220"/>
                    <a:pt x="19622" y="25604"/>
                    <a:pt x="19559" y="25020"/>
                  </a:cubicBezTo>
                  <a:cubicBezTo>
                    <a:pt x="19480" y="23789"/>
                    <a:pt x="19306" y="22558"/>
                    <a:pt x="19054" y="21358"/>
                  </a:cubicBezTo>
                  <a:cubicBezTo>
                    <a:pt x="18801" y="20174"/>
                    <a:pt x="18485" y="19006"/>
                    <a:pt x="18106" y="17870"/>
                  </a:cubicBezTo>
                  <a:cubicBezTo>
                    <a:pt x="17728" y="16765"/>
                    <a:pt x="17286" y="15675"/>
                    <a:pt x="16780" y="14634"/>
                  </a:cubicBezTo>
                  <a:cubicBezTo>
                    <a:pt x="16291" y="13623"/>
                    <a:pt x="15739" y="12645"/>
                    <a:pt x="15155" y="11713"/>
                  </a:cubicBezTo>
                  <a:cubicBezTo>
                    <a:pt x="13134" y="8509"/>
                    <a:pt x="10498" y="5731"/>
                    <a:pt x="7420" y="3537"/>
                  </a:cubicBezTo>
                  <a:cubicBezTo>
                    <a:pt x="6804" y="3063"/>
                    <a:pt x="6189" y="2684"/>
                    <a:pt x="5620" y="2321"/>
                  </a:cubicBezTo>
                  <a:cubicBezTo>
                    <a:pt x="5036" y="1990"/>
                    <a:pt x="4531" y="1674"/>
                    <a:pt x="4026" y="1437"/>
                  </a:cubicBezTo>
                  <a:cubicBezTo>
                    <a:pt x="3047" y="916"/>
                    <a:pt x="2258" y="537"/>
                    <a:pt x="1706" y="332"/>
                  </a:cubicBezTo>
                  <a:cubicBezTo>
                    <a:pt x="1153" y="111"/>
                    <a:pt x="853" y="1"/>
                    <a:pt x="85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65;p33">
              <a:extLst>
                <a:ext uri="{FF2B5EF4-FFF2-40B4-BE49-F238E27FC236}">
                  <a16:creationId xmlns:a16="http://schemas.microsoft.com/office/drawing/2014/main" id="{21C5BD6F-EE47-4D12-800F-05FA095A4002}"/>
                </a:ext>
              </a:extLst>
            </p:cNvPr>
            <p:cNvSpPr/>
            <p:nvPr/>
          </p:nvSpPr>
          <p:spPr>
            <a:xfrm>
              <a:off x="4038006" y="1738817"/>
              <a:ext cx="857662" cy="1246948"/>
            </a:xfrm>
            <a:custGeom>
              <a:avLst/>
              <a:gdLst/>
              <a:ahLst/>
              <a:cxnLst/>
              <a:rect l="l" t="t" r="r" b="b"/>
              <a:pathLst>
                <a:path w="41358" h="60411" extrusionOk="0">
                  <a:moveTo>
                    <a:pt x="11145" y="0"/>
                  </a:moveTo>
                  <a:lnTo>
                    <a:pt x="11161" y="379"/>
                  </a:lnTo>
                  <a:lnTo>
                    <a:pt x="11540" y="379"/>
                  </a:lnTo>
                  <a:cubicBezTo>
                    <a:pt x="11729" y="395"/>
                    <a:pt x="11997" y="411"/>
                    <a:pt x="12345" y="411"/>
                  </a:cubicBezTo>
                  <a:cubicBezTo>
                    <a:pt x="13450" y="442"/>
                    <a:pt x="14555" y="553"/>
                    <a:pt x="15659" y="711"/>
                  </a:cubicBezTo>
                  <a:cubicBezTo>
                    <a:pt x="17364" y="979"/>
                    <a:pt x="19053" y="1389"/>
                    <a:pt x="20679" y="1942"/>
                  </a:cubicBezTo>
                  <a:cubicBezTo>
                    <a:pt x="28209" y="4467"/>
                    <a:pt x="34428" y="9913"/>
                    <a:pt x="37932" y="17033"/>
                  </a:cubicBezTo>
                  <a:cubicBezTo>
                    <a:pt x="38627" y="18437"/>
                    <a:pt x="39195" y="19890"/>
                    <a:pt x="39669" y="21373"/>
                  </a:cubicBezTo>
                  <a:cubicBezTo>
                    <a:pt x="40142" y="22905"/>
                    <a:pt x="40490" y="24467"/>
                    <a:pt x="40711" y="26062"/>
                  </a:cubicBezTo>
                  <a:cubicBezTo>
                    <a:pt x="40884" y="27277"/>
                    <a:pt x="40979" y="28493"/>
                    <a:pt x="40995" y="29708"/>
                  </a:cubicBezTo>
                  <a:lnTo>
                    <a:pt x="40995" y="30703"/>
                  </a:lnTo>
                  <a:lnTo>
                    <a:pt x="40995" y="30924"/>
                  </a:lnTo>
                  <a:cubicBezTo>
                    <a:pt x="40947" y="32565"/>
                    <a:pt x="40774" y="34191"/>
                    <a:pt x="40458" y="35801"/>
                  </a:cubicBezTo>
                  <a:cubicBezTo>
                    <a:pt x="40142" y="37411"/>
                    <a:pt x="39700" y="38990"/>
                    <a:pt x="39148" y="40537"/>
                  </a:cubicBezTo>
                  <a:cubicBezTo>
                    <a:pt x="38580" y="42068"/>
                    <a:pt x="37885" y="43536"/>
                    <a:pt x="37080" y="44941"/>
                  </a:cubicBezTo>
                  <a:cubicBezTo>
                    <a:pt x="34034" y="50308"/>
                    <a:pt x="29408" y="54602"/>
                    <a:pt x="23820" y="57222"/>
                  </a:cubicBezTo>
                  <a:cubicBezTo>
                    <a:pt x="22573" y="57790"/>
                    <a:pt x="21295" y="58295"/>
                    <a:pt x="19985" y="58706"/>
                  </a:cubicBezTo>
                  <a:cubicBezTo>
                    <a:pt x="19353" y="58879"/>
                    <a:pt x="18738" y="59085"/>
                    <a:pt x="18106" y="59211"/>
                  </a:cubicBezTo>
                  <a:cubicBezTo>
                    <a:pt x="17791" y="59290"/>
                    <a:pt x="17475" y="59369"/>
                    <a:pt x="17175" y="59432"/>
                  </a:cubicBezTo>
                  <a:cubicBezTo>
                    <a:pt x="16859" y="59495"/>
                    <a:pt x="16559" y="59542"/>
                    <a:pt x="16259" y="59590"/>
                  </a:cubicBezTo>
                  <a:cubicBezTo>
                    <a:pt x="14697" y="59874"/>
                    <a:pt x="13102" y="60016"/>
                    <a:pt x="11524" y="60032"/>
                  </a:cubicBezTo>
                  <a:lnTo>
                    <a:pt x="10766" y="60032"/>
                  </a:lnTo>
                  <a:cubicBezTo>
                    <a:pt x="8635" y="60016"/>
                    <a:pt x="6520" y="59763"/>
                    <a:pt x="4452" y="59274"/>
                  </a:cubicBezTo>
                  <a:cubicBezTo>
                    <a:pt x="3363" y="59037"/>
                    <a:pt x="2305" y="58722"/>
                    <a:pt x="1248" y="58358"/>
                  </a:cubicBezTo>
                  <a:cubicBezTo>
                    <a:pt x="885" y="58232"/>
                    <a:pt x="616" y="58122"/>
                    <a:pt x="427" y="58043"/>
                  </a:cubicBezTo>
                  <a:lnTo>
                    <a:pt x="143" y="57932"/>
                  </a:lnTo>
                  <a:lnTo>
                    <a:pt x="1" y="58295"/>
                  </a:lnTo>
                  <a:cubicBezTo>
                    <a:pt x="1" y="58295"/>
                    <a:pt x="111" y="58327"/>
                    <a:pt x="285" y="58406"/>
                  </a:cubicBezTo>
                  <a:cubicBezTo>
                    <a:pt x="474" y="58469"/>
                    <a:pt x="758" y="58595"/>
                    <a:pt x="1121" y="58706"/>
                  </a:cubicBezTo>
                  <a:cubicBezTo>
                    <a:pt x="2195" y="59085"/>
                    <a:pt x="3268" y="59400"/>
                    <a:pt x="4373" y="59653"/>
                  </a:cubicBezTo>
                  <a:cubicBezTo>
                    <a:pt x="6472" y="60142"/>
                    <a:pt x="8619" y="60395"/>
                    <a:pt x="10766" y="60411"/>
                  </a:cubicBezTo>
                  <a:lnTo>
                    <a:pt x="11524" y="60411"/>
                  </a:lnTo>
                  <a:cubicBezTo>
                    <a:pt x="13134" y="60395"/>
                    <a:pt x="14744" y="60253"/>
                    <a:pt x="16322" y="59969"/>
                  </a:cubicBezTo>
                  <a:lnTo>
                    <a:pt x="17254" y="59795"/>
                  </a:lnTo>
                  <a:cubicBezTo>
                    <a:pt x="17570" y="59732"/>
                    <a:pt x="17869" y="59653"/>
                    <a:pt x="18201" y="59590"/>
                  </a:cubicBezTo>
                  <a:cubicBezTo>
                    <a:pt x="18817" y="59448"/>
                    <a:pt x="19448" y="59242"/>
                    <a:pt x="20111" y="59069"/>
                  </a:cubicBezTo>
                  <a:cubicBezTo>
                    <a:pt x="21437" y="58658"/>
                    <a:pt x="22731" y="58153"/>
                    <a:pt x="23978" y="57553"/>
                  </a:cubicBezTo>
                  <a:cubicBezTo>
                    <a:pt x="31176" y="54191"/>
                    <a:pt x="36749" y="48114"/>
                    <a:pt x="39511" y="40663"/>
                  </a:cubicBezTo>
                  <a:cubicBezTo>
                    <a:pt x="40063" y="39100"/>
                    <a:pt x="40505" y="37506"/>
                    <a:pt x="40821" y="35880"/>
                  </a:cubicBezTo>
                  <a:cubicBezTo>
                    <a:pt x="41137" y="34239"/>
                    <a:pt x="41311" y="32581"/>
                    <a:pt x="41358" y="30924"/>
                  </a:cubicBezTo>
                  <a:cubicBezTo>
                    <a:pt x="41358" y="30845"/>
                    <a:pt x="41358" y="30766"/>
                    <a:pt x="41358" y="30703"/>
                  </a:cubicBezTo>
                  <a:lnTo>
                    <a:pt x="41358" y="29708"/>
                  </a:lnTo>
                  <a:cubicBezTo>
                    <a:pt x="41342" y="28477"/>
                    <a:pt x="41247" y="27230"/>
                    <a:pt x="41074" y="26014"/>
                  </a:cubicBezTo>
                  <a:cubicBezTo>
                    <a:pt x="40853" y="24404"/>
                    <a:pt x="40490" y="22810"/>
                    <a:pt x="40016" y="21263"/>
                  </a:cubicBezTo>
                  <a:cubicBezTo>
                    <a:pt x="39543" y="19748"/>
                    <a:pt x="38959" y="18280"/>
                    <a:pt x="38264" y="16859"/>
                  </a:cubicBezTo>
                  <a:cubicBezTo>
                    <a:pt x="35738" y="11729"/>
                    <a:pt x="31808" y="7435"/>
                    <a:pt x="26946" y="4452"/>
                  </a:cubicBezTo>
                  <a:cubicBezTo>
                    <a:pt x="25004" y="3252"/>
                    <a:pt x="22936" y="2289"/>
                    <a:pt x="20790" y="1563"/>
                  </a:cubicBezTo>
                  <a:cubicBezTo>
                    <a:pt x="19132" y="1010"/>
                    <a:pt x="17427" y="600"/>
                    <a:pt x="15707" y="332"/>
                  </a:cubicBezTo>
                  <a:cubicBezTo>
                    <a:pt x="14586" y="158"/>
                    <a:pt x="13465" y="63"/>
                    <a:pt x="12345" y="16"/>
                  </a:cubicBezTo>
                  <a:cubicBezTo>
                    <a:pt x="11997" y="16"/>
                    <a:pt x="11729" y="0"/>
                    <a:pt x="1152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66;p33">
              <a:extLst>
                <a:ext uri="{FF2B5EF4-FFF2-40B4-BE49-F238E27FC236}">
                  <a16:creationId xmlns:a16="http://schemas.microsoft.com/office/drawing/2014/main" id="{7BB4BD1D-260A-48B6-8DE6-5F1AC9B480B3}"/>
                </a:ext>
              </a:extLst>
            </p:cNvPr>
            <p:cNvSpPr/>
            <p:nvPr/>
          </p:nvSpPr>
          <p:spPr>
            <a:xfrm>
              <a:off x="3666142" y="1761625"/>
              <a:ext cx="602984" cy="1196129"/>
            </a:xfrm>
            <a:custGeom>
              <a:avLst/>
              <a:gdLst/>
              <a:ahLst/>
              <a:cxnLst/>
              <a:rect l="l" t="t" r="r" b="b"/>
              <a:pathLst>
                <a:path w="29077" h="57949" extrusionOk="0">
                  <a:moveTo>
                    <a:pt x="28698" y="0"/>
                  </a:moveTo>
                  <a:cubicBezTo>
                    <a:pt x="28556" y="16"/>
                    <a:pt x="28351" y="16"/>
                    <a:pt x="28098" y="16"/>
                  </a:cubicBezTo>
                  <a:cubicBezTo>
                    <a:pt x="28019" y="24"/>
                    <a:pt x="27936" y="24"/>
                    <a:pt x="27850" y="24"/>
                  </a:cubicBezTo>
                  <a:cubicBezTo>
                    <a:pt x="27763" y="24"/>
                    <a:pt x="27672" y="24"/>
                    <a:pt x="27577" y="32"/>
                  </a:cubicBezTo>
                  <a:cubicBezTo>
                    <a:pt x="27372" y="48"/>
                    <a:pt x="27167" y="63"/>
                    <a:pt x="26930" y="79"/>
                  </a:cubicBezTo>
                  <a:cubicBezTo>
                    <a:pt x="26693" y="111"/>
                    <a:pt x="26441" y="111"/>
                    <a:pt x="26172" y="142"/>
                  </a:cubicBezTo>
                  <a:cubicBezTo>
                    <a:pt x="25920" y="174"/>
                    <a:pt x="25636" y="205"/>
                    <a:pt x="25336" y="253"/>
                  </a:cubicBezTo>
                  <a:cubicBezTo>
                    <a:pt x="23915" y="426"/>
                    <a:pt x="22494" y="710"/>
                    <a:pt x="21121" y="1121"/>
                  </a:cubicBezTo>
                  <a:cubicBezTo>
                    <a:pt x="17191" y="2226"/>
                    <a:pt x="13528" y="4167"/>
                    <a:pt x="10403" y="6788"/>
                  </a:cubicBezTo>
                  <a:cubicBezTo>
                    <a:pt x="8509" y="8366"/>
                    <a:pt x="6836" y="10182"/>
                    <a:pt x="5399" y="12202"/>
                  </a:cubicBezTo>
                  <a:cubicBezTo>
                    <a:pt x="3868" y="14349"/>
                    <a:pt x="2621" y="16685"/>
                    <a:pt x="1721" y="19164"/>
                  </a:cubicBezTo>
                  <a:cubicBezTo>
                    <a:pt x="1263" y="20442"/>
                    <a:pt x="900" y="21752"/>
                    <a:pt x="616" y="23078"/>
                  </a:cubicBezTo>
                  <a:cubicBezTo>
                    <a:pt x="348" y="24420"/>
                    <a:pt x="158" y="25762"/>
                    <a:pt x="64" y="27135"/>
                  </a:cubicBezTo>
                  <a:cubicBezTo>
                    <a:pt x="32" y="27467"/>
                    <a:pt x="16" y="27814"/>
                    <a:pt x="16" y="28161"/>
                  </a:cubicBezTo>
                  <a:lnTo>
                    <a:pt x="16" y="28635"/>
                  </a:lnTo>
                  <a:lnTo>
                    <a:pt x="0" y="29171"/>
                  </a:lnTo>
                  <a:cubicBezTo>
                    <a:pt x="16" y="29329"/>
                    <a:pt x="16" y="29471"/>
                    <a:pt x="16" y="29613"/>
                  </a:cubicBezTo>
                  <a:cubicBezTo>
                    <a:pt x="16" y="30150"/>
                    <a:pt x="32" y="30687"/>
                    <a:pt x="79" y="31223"/>
                  </a:cubicBezTo>
                  <a:cubicBezTo>
                    <a:pt x="174" y="32565"/>
                    <a:pt x="364" y="33907"/>
                    <a:pt x="648" y="35233"/>
                  </a:cubicBezTo>
                  <a:cubicBezTo>
                    <a:pt x="932" y="36543"/>
                    <a:pt x="1295" y="37822"/>
                    <a:pt x="1753" y="39085"/>
                  </a:cubicBezTo>
                  <a:cubicBezTo>
                    <a:pt x="2195" y="40300"/>
                    <a:pt x="2731" y="41484"/>
                    <a:pt x="3331" y="42636"/>
                  </a:cubicBezTo>
                  <a:cubicBezTo>
                    <a:pt x="4484" y="44815"/>
                    <a:pt x="5888" y="46851"/>
                    <a:pt x="7546" y="48682"/>
                  </a:cubicBezTo>
                  <a:cubicBezTo>
                    <a:pt x="9045" y="50308"/>
                    <a:pt x="10703" y="51760"/>
                    <a:pt x="12518" y="53023"/>
                  </a:cubicBezTo>
                  <a:cubicBezTo>
                    <a:pt x="15233" y="54917"/>
                    <a:pt x="18264" y="56322"/>
                    <a:pt x="21453" y="57190"/>
                  </a:cubicBezTo>
                  <a:cubicBezTo>
                    <a:pt x="22352" y="57443"/>
                    <a:pt x="23252" y="57632"/>
                    <a:pt x="24152" y="57790"/>
                  </a:cubicBezTo>
                  <a:cubicBezTo>
                    <a:pt x="24483" y="57838"/>
                    <a:pt x="24720" y="57885"/>
                    <a:pt x="24894" y="57901"/>
                  </a:cubicBezTo>
                  <a:lnTo>
                    <a:pt x="25131" y="57948"/>
                  </a:lnTo>
                  <a:lnTo>
                    <a:pt x="25257" y="57111"/>
                  </a:lnTo>
                  <a:cubicBezTo>
                    <a:pt x="25257" y="57111"/>
                    <a:pt x="25162" y="57096"/>
                    <a:pt x="25004" y="57080"/>
                  </a:cubicBezTo>
                  <a:cubicBezTo>
                    <a:pt x="24846" y="57064"/>
                    <a:pt x="24610" y="57017"/>
                    <a:pt x="24310" y="56969"/>
                  </a:cubicBezTo>
                  <a:cubicBezTo>
                    <a:pt x="23694" y="56859"/>
                    <a:pt x="22794" y="56685"/>
                    <a:pt x="21674" y="56385"/>
                  </a:cubicBezTo>
                  <a:cubicBezTo>
                    <a:pt x="21216" y="56259"/>
                    <a:pt x="20727" y="56101"/>
                    <a:pt x="20206" y="55928"/>
                  </a:cubicBezTo>
                  <a:cubicBezTo>
                    <a:pt x="19432" y="55675"/>
                    <a:pt x="18611" y="55375"/>
                    <a:pt x="17743" y="54996"/>
                  </a:cubicBezTo>
                  <a:cubicBezTo>
                    <a:pt x="16733" y="54538"/>
                    <a:pt x="15738" y="54033"/>
                    <a:pt x="14775" y="53481"/>
                  </a:cubicBezTo>
                  <a:cubicBezTo>
                    <a:pt x="14191" y="53118"/>
                    <a:pt x="13576" y="52755"/>
                    <a:pt x="12992" y="52328"/>
                  </a:cubicBezTo>
                  <a:cubicBezTo>
                    <a:pt x="12850" y="52234"/>
                    <a:pt x="12723" y="52139"/>
                    <a:pt x="12581" y="52044"/>
                  </a:cubicBezTo>
                  <a:cubicBezTo>
                    <a:pt x="10971" y="50876"/>
                    <a:pt x="9503" y="49550"/>
                    <a:pt x="8161" y="48098"/>
                  </a:cubicBezTo>
                  <a:cubicBezTo>
                    <a:pt x="7167" y="46993"/>
                    <a:pt x="6267" y="45809"/>
                    <a:pt x="5446" y="44562"/>
                  </a:cubicBezTo>
                  <a:cubicBezTo>
                    <a:pt x="4957" y="43820"/>
                    <a:pt x="4499" y="43047"/>
                    <a:pt x="4057" y="42226"/>
                  </a:cubicBezTo>
                  <a:cubicBezTo>
                    <a:pt x="3473" y="41105"/>
                    <a:pt x="2968" y="39953"/>
                    <a:pt x="2526" y="38769"/>
                  </a:cubicBezTo>
                  <a:cubicBezTo>
                    <a:pt x="2084" y="37553"/>
                    <a:pt x="1721" y="36306"/>
                    <a:pt x="1453" y="35044"/>
                  </a:cubicBezTo>
                  <a:cubicBezTo>
                    <a:pt x="1184" y="33749"/>
                    <a:pt x="995" y="32439"/>
                    <a:pt x="900" y="31129"/>
                  </a:cubicBezTo>
                  <a:cubicBezTo>
                    <a:pt x="853" y="30624"/>
                    <a:pt x="837" y="30103"/>
                    <a:pt x="837" y="29582"/>
                  </a:cubicBezTo>
                  <a:cubicBezTo>
                    <a:pt x="821" y="29440"/>
                    <a:pt x="821" y="29298"/>
                    <a:pt x="821" y="29156"/>
                  </a:cubicBezTo>
                  <a:lnTo>
                    <a:pt x="837" y="28603"/>
                  </a:lnTo>
                  <a:lnTo>
                    <a:pt x="837" y="28161"/>
                  </a:lnTo>
                  <a:cubicBezTo>
                    <a:pt x="853" y="27830"/>
                    <a:pt x="869" y="27498"/>
                    <a:pt x="884" y="27167"/>
                  </a:cubicBezTo>
                  <a:cubicBezTo>
                    <a:pt x="979" y="25841"/>
                    <a:pt x="1153" y="24515"/>
                    <a:pt x="1437" y="23220"/>
                  </a:cubicBezTo>
                  <a:cubicBezTo>
                    <a:pt x="1705" y="21942"/>
                    <a:pt x="2068" y="20663"/>
                    <a:pt x="2510" y="19432"/>
                  </a:cubicBezTo>
                  <a:cubicBezTo>
                    <a:pt x="3047" y="17948"/>
                    <a:pt x="3710" y="16527"/>
                    <a:pt x="4484" y="15154"/>
                  </a:cubicBezTo>
                  <a:cubicBezTo>
                    <a:pt x="4973" y="14302"/>
                    <a:pt x="5510" y="13465"/>
                    <a:pt x="6078" y="12660"/>
                  </a:cubicBezTo>
                  <a:cubicBezTo>
                    <a:pt x="8730" y="8950"/>
                    <a:pt x="12234" y="5935"/>
                    <a:pt x="16291" y="3868"/>
                  </a:cubicBezTo>
                  <a:cubicBezTo>
                    <a:pt x="17917" y="3063"/>
                    <a:pt x="19606" y="2400"/>
                    <a:pt x="21342" y="1894"/>
                  </a:cubicBezTo>
                  <a:cubicBezTo>
                    <a:pt x="22195" y="1658"/>
                    <a:pt x="23000" y="1468"/>
                    <a:pt x="23742" y="1342"/>
                  </a:cubicBezTo>
                  <a:cubicBezTo>
                    <a:pt x="24357" y="1216"/>
                    <a:pt x="24925" y="1121"/>
                    <a:pt x="25446" y="1058"/>
                  </a:cubicBezTo>
                  <a:cubicBezTo>
                    <a:pt x="25730" y="1026"/>
                    <a:pt x="25999" y="979"/>
                    <a:pt x="26267" y="963"/>
                  </a:cubicBezTo>
                  <a:cubicBezTo>
                    <a:pt x="26520" y="947"/>
                    <a:pt x="26756" y="916"/>
                    <a:pt x="26993" y="916"/>
                  </a:cubicBezTo>
                  <a:cubicBezTo>
                    <a:pt x="27214" y="900"/>
                    <a:pt x="27419" y="853"/>
                    <a:pt x="27609" y="853"/>
                  </a:cubicBezTo>
                  <a:lnTo>
                    <a:pt x="28130" y="853"/>
                  </a:lnTo>
                  <a:cubicBezTo>
                    <a:pt x="28367" y="837"/>
                    <a:pt x="28556" y="837"/>
                    <a:pt x="28698" y="837"/>
                  </a:cubicBezTo>
                  <a:lnTo>
                    <a:pt x="29077" y="837"/>
                  </a:lnTo>
                  <a:lnTo>
                    <a:pt x="29077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67;p33">
              <a:extLst>
                <a:ext uri="{FF2B5EF4-FFF2-40B4-BE49-F238E27FC236}">
                  <a16:creationId xmlns:a16="http://schemas.microsoft.com/office/drawing/2014/main" id="{2F23A0CE-4404-48B7-B2B0-8A707879E763}"/>
                </a:ext>
              </a:extLst>
            </p:cNvPr>
            <p:cNvSpPr/>
            <p:nvPr/>
          </p:nvSpPr>
          <p:spPr>
            <a:xfrm>
              <a:off x="4553582" y="1984156"/>
              <a:ext cx="73349" cy="73978"/>
            </a:xfrm>
            <a:custGeom>
              <a:avLst/>
              <a:gdLst/>
              <a:ahLst/>
              <a:cxnLst/>
              <a:rect l="l" t="t" r="r" b="b"/>
              <a:pathLst>
                <a:path w="3537" h="3584" extrusionOk="0">
                  <a:moveTo>
                    <a:pt x="1973" y="1"/>
                  </a:moveTo>
                  <a:lnTo>
                    <a:pt x="0" y="2289"/>
                  </a:lnTo>
                  <a:lnTo>
                    <a:pt x="221" y="2495"/>
                  </a:lnTo>
                  <a:cubicBezTo>
                    <a:pt x="363" y="2605"/>
                    <a:pt x="537" y="2763"/>
                    <a:pt x="711" y="2921"/>
                  </a:cubicBezTo>
                  <a:lnTo>
                    <a:pt x="1168" y="3363"/>
                  </a:lnTo>
                  <a:cubicBezTo>
                    <a:pt x="1295" y="3489"/>
                    <a:pt x="1374" y="3584"/>
                    <a:pt x="1374" y="3584"/>
                  </a:cubicBezTo>
                  <a:lnTo>
                    <a:pt x="3536" y="1453"/>
                  </a:lnTo>
                  <a:cubicBezTo>
                    <a:pt x="3536" y="1453"/>
                    <a:pt x="3441" y="1358"/>
                    <a:pt x="3315" y="1216"/>
                  </a:cubicBezTo>
                  <a:cubicBezTo>
                    <a:pt x="3173" y="1074"/>
                    <a:pt x="2968" y="900"/>
                    <a:pt x="2778" y="711"/>
                  </a:cubicBezTo>
                  <a:cubicBezTo>
                    <a:pt x="2589" y="521"/>
                    <a:pt x="2384" y="348"/>
                    <a:pt x="2226" y="20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8;p33">
              <a:extLst>
                <a:ext uri="{FF2B5EF4-FFF2-40B4-BE49-F238E27FC236}">
                  <a16:creationId xmlns:a16="http://schemas.microsoft.com/office/drawing/2014/main" id="{B78D2D53-FB15-4670-A7E9-606A6689A955}"/>
                </a:ext>
              </a:extLst>
            </p:cNvPr>
            <p:cNvSpPr/>
            <p:nvPr/>
          </p:nvSpPr>
          <p:spPr>
            <a:xfrm>
              <a:off x="4651463" y="2119706"/>
              <a:ext cx="74655" cy="65184"/>
            </a:xfrm>
            <a:custGeom>
              <a:avLst/>
              <a:gdLst/>
              <a:ahLst/>
              <a:cxnLst/>
              <a:rect l="l" t="t" r="r" b="b"/>
              <a:pathLst>
                <a:path w="3600" h="3158" extrusionOk="0">
                  <a:moveTo>
                    <a:pt x="2636" y="0"/>
                  </a:moveTo>
                  <a:lnTo>
                    <a:pt x="0" y="1484"/>
                  </a:lnTo>
                  <a:lnTo>
                    <a:pt x="142" y="1737"/>
                  </a:lnTo>
                  <a:lnTo>
                    <a:pt x="426" y="2305"/>
                  </a:lnTo>
                  <a:cubicBezTo>
                    <a:pt x="537" y="2494"/>
                    <a:pt x="631" y="2684"/>
                    <a:pt x="710" y="2889"/>
                  </a:cubicBezTo>
                  <a:lnTo>
                    <a:pt x="837" y="3157"/>
                  </a:lnTo>
                  <a:lnTo>
                    <a:pt x="3599" y="1910"/>
                  </a:lnTo>
                  <a:cubicBezTo>
                    <a:pt x="3599" y="1910"/>
                    <a:pt x="3536" y="1800"/>
                    <a:pt x="3457" y="1610"/>
                  </a:cubicBezTo>
                  <a:cubicBezTo>
                    <a:pt x="3378" y="1421"/>
                    <a:pt x="3268" y="1184"/>
                    <a:pt x="3141" y="947"/>
                  </a:cubicBezTo>
                  <a:lnTo>
                    <a:pt x="2810" y="300"/>
                  </a:lnTo>
                  <a:cubicBezTo>
                    <a:pt x="2715" y="126"/>
                    <a:pt x="2636" y="0"/>
                    <a:pt x="263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69;p33">
              <a:extLst>
                <a:ext uri="{FF2B5EF4-FFF2-40B4-BE49-F238E27FC236}">
                  <a16:creationId xmlns:a16="http://schemas.microsoft.com/office/drawing/2014/main" id="{477CCF2E-AAD2-43F9-B551-645B301A5BD5}"/>
                </a:ext>
              </a:extLst>
            </p:cNvPr>
            <p:cNvSpPr/>
            <p:nvPr/>
          </p:nvSpPr>
          <p:spPr>
            <a:xfrm>
              <a:off x="4701544" y="2285537"/>
              <a:ext cx="66795" cy="47929"/>
            </a:xfrm>
            <a:custGeom>
              <a:avLst/>
              <a:gdLst/>
              <a:ahLst/>
              <a:cxnLst/>
              <a:rect l="l" t="t" r="r" b="b"/>
              <a:pathLst>
                <a:path w="3221" h="2322" extrusionOk="0">
                  <a:moveTo>
                    <a:pt x="2999" y="1"/>
                  </a:moveTo>
                  <a:lnTo>
                    <a:pt x="0" y="459"/>
                  </a:lnTo>
                  <a:cubicBezTo>
                    <a:pt x="0" y="459"/>
                    <a:pt x="16" y="569"/>
                    <a:pt x="32" y="743"/>
                  </a:cubicBezTo>
                  <a:cubicBezTo>
                    <a:pt x="63" y="916"/>
                    <a:pt x="79" y="1153"/>
                    <a:pt x="111" y="1390"/>
                  </a:cubicBezTo>
                  <a:cubicBezTo>
                    <a:pt x="158" y="1611"/>
                    <a:pt x="158" y="1848"/>
                    <a:pt x="174" y="2021"/>
                  </a:cubicBezTo>
                  <a:cubicBezTo>
                    <a:pt x="190" y="2195"/>
                    <a:pt x="190" y="2321"/>
                    <a:pt x="190" y="2321"/>
                  </a:cubicBezTo>
                  <a:lnTo>
                    <a:pt x="3220" y="2116"/>
                  </a:lnTo>
                  <a:cubicBezTo>
                    <a:pt x="3220" y="2116"/>
                    <a:pt x="3220" y="1990"/>
                    <a:pt x="3205" y="1785"/>
                  </a:cubicBezTo>
                  <a:cubicBezTo>
                    <a:pt x="3173" y="1595"/>
                    <a:pt x="3173" y="1327"/>
                    <a:pt x="3126" y="1059"/>
                  </a:cubicBezTo>
                  <a:cubicBezTo>
                    <a:pt x="3094" y="790"/>
                    <a:pt x="3063" y="522"/>
                    <a:pt x="3047" y="332"/>
                  </a:cubicBezTo>
                  <a:cubicBezTo>
                    <a:pt x="3015" y="127"/>
                    <a:pt x="2999" y="1"/>
                    <a:pt x="2999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70;p33">
              <a:extLst>
                <a:ext uri="{FF2B5EF4-FFF2-40B4-BE49-F238E27FC236}">
                  <a16:creationId xmlns:a16="http://schemas.microsoft.com/office/drawing/2014/main" id="{71722F77-642B-45AE-82A0-E537BD5510AE}"/>
                </a:ext>
              </a:extLst>
            </p:cNvPr>
            <p:cNvSpPr/>
            <p:nvPr/>
          </p:nvSpPr>
          <p:spPr>
            <a:xfrm>
              <a:off x="4703825" y="2371899"/>
              <a:ext cx="64846" cy="45617"/>
            </a:xfrm>
            <a:custGeom>
              <a:avLst/>
              <a:gdLst/>
              <a:ahLst/>
              <a:cxnLst/>
              <a:rect l="l" t="t" r="r" b="b"/>
              <a:pathLst>
                <a:path w="3127" h="2210" extrusionOk="0">
                  <a:moveTo>
                    <a:pt x="95" y="0"/>
                  </a:moveTo>
                  <a:lnTo>
                    <a:pt x="95" y="300"/>
                  </a:lnTo>
                  <a:cubicBezTo>
                    <a:pt x="95" y="474"/>
                    <a:pt x="80" y="710"/>
                    <a:pt x="64" y="947"/>
                  </a:cubicBezTo>
                  <a:cubicBezTo>
                    <a:pt x="48" y="1184"/>
                    <a:pt x="32" y="1405"/>
                    <a:pt x="17" y="1579"/>
                  </a:cubicBezTo>
                  <a:cubicBezTo>
                    <a:pt x="17" y="1673"/>
                    <a:pt x="1" y="1736"/>
                    <a:pt x="1" y="1800"/>
                  </a:cubicBezTo>
                  <a:lnTo>
                    <a:pt x="1" y="1878"/>
                  </a:lnTo>
                  <a:lnTo>
                    <a:pt x="3000" y="2210"/>
                  </a:lnTo>
                  <a:lnTo>
                    <a:pt x="3016" y="2115"/>
                  </a:lnTo>
                  <a:cubicBezTo>
                    <a:pt x="3031" y="2052"/>
                    <a:pt x="3047" y="1973"/>
                    <a:pt x="3047" y="1878"/>
                  </a:cubicBezTo>
                  <a:cubicBezTo>
                    <a:pt x="3047" y="1673"/>
                    <a:pt x="3063" y="1405"/>
                    <a:pt x="3095" y="1137"/>
                  </a:cubicBezTo>
                  <a:cubicBezTo>
                    <a:pt x="3126" y="868"/>
                    <a:pt x="3126" y="600"/>
                    <a:pt x="3126" y="410"/>
                  </a:cubicBezTo>
                  <a:lnTo>
                    <a:pt x="3126" y="7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71;p33">
              <a:extLst>
                <a:ext uri="{FF2B5EF4-FFF2-40B4-BE49-F238E27FC236}">
                  <a16:creationId xmlns:a16="http://schemas.microsoft.com/office/drawing/2014/main" id="{6E251936-ACFA-41C7-99B9-67BF0E1272E5}"/>
                </a:ext>
              </a:extLst>
            </p:cNvPr>
            <p:cNvSpPr/>
            <p:nvPr/>
          </p:nvSpPr>
          <p:spPr>
            <a:xfrm>
              <a:off x="4688770" y="2448787"/>
              <a:ext cx="71047" cy="54761"/>
            </a:xfrm>
            <a:custGeom>
              <a:avLst/>
              <a:gdLst/>
              <a:ahLst/>
              <a:cxnLst/>
              <a:rect l="l" t="t" r="r" b="b"/>
              <a:pathLst>
                <a:path w="3426" h="2653" extrusionOk="0">
                  <a:moveTo>
                    <a:pt x="443" y="0"/>
                  </a:moveTo>
                  <a:cubicBezTo>
                    <a:pt x="443" y="0"/>
                    <a:pt x="427" y="111"/>
                    <a:pt x="395" y="285"/>
                  </a:cubicBezTo>
                  <a:cubicBezTo>
                    <a:pt x="348" y="442"/>
                    <a:pt x="285" y="679"/>
                    <a:pt x="237" y="900"/>
                  </a:cubicBezTo>
                  <a:cubicBezTo>
                    <a:pt x="206" y="1121"/>
                    <a:pt x="127" y="1358"/>
                    <a:pt x="80" y="1516"/>
                  </a:cubicBezTo>
                  <a:lnTo>
                    <a:pt x="1" y="1800"/>
                  </a:lnTo>
                  <a:lnTo>
                    <a:pt x="2905" y="2652"/>
                  </a:lnTo>
                  <a:cubicBezTo>
                    <a:pt x="2905" y="2652"/>
                    <a:pt x="2937" y="2526"/>
                    <a:pt x="2984" y="2337"/>
                  </a:cubicBezTo>
                  <a:cubicBezTo>
                    <a:pt x="3047" y="2131"/>
                    <a:pt x="3126" y="1879"/>
                    <a:pt x="3189" y="1626"/>
                  </a:cubicBezTo>
                  <a:cubicBezTo>
                    <a:pt x="3252" y="1358"/>
                    <a:pt x="3300" y="1105"/>
                    <a:pt x="3347" y="916"/>
                  </a:cubicBezTo>
                  <a:cubicBezTo>
                    <a:pt x="3394" y="711"/>
                    <a:pt x="3426" y="584"/>
                    <a:pt x="3426" y="584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2;p33">
              <a:extLst>
                <a:ext uri="{FF2B5EF4-FFF2-40B4-BE49-F238E27FC236}">
                  <a16:creationId xmlns:a16="http://schemas.microsoft.com/office/drawing/2014/main" id="{3D716D96-86FD-4EFF-8383-B4A0B5C43764}"/>
                </a:ext>
              </a:extLst>
            </p:cNvPr>
            <p:cNvSpPr/>
            <p:nvPr/>
          </p:nvSpPr>
          <p:spPr>
            <a:xfrm>
              <a:off x="3855682" y="2047050"/>
              <a:ext cx="74966" cy="70716"/>
            </a:xfrm>
            <a:custGeom>
              <a:avLst/>
              <a:gdLst/>
              <a:ahLst/>
              <a:cxnLst/>
              <a:rect l="l" t="t" r="r" b="b"/>
              <a:pathLst>
                <a:path w="3615" h="3426" extrusionOk="0">
                  <a:moveTo>
                    <a:pt x="1279" y="0"/>
                  </a:moveTo>
                  <a:lnTo>
                    <a:pt x="616" y="837"/>
                  </a:lnTo>
                  <a:lnTo>
                    <a:pt x="0" y="1705"/>
                  </a:lnTo>
                  <a:lnTo>
                    <a:pt x="2494" y="3425"/>
                  </a:lnTo>
                  <a:cubicBezTo>
                    <a:pt x="2494" y="3425"/>
                    <a:pt x="2747" y="3031"/>
                    <a:pt x="3047" y="2652"/>
                  </a:cubicBezTo>
                  <a:cubicBezTo>
                    <a:pt x="3331" y="2289"/>
                    <a:pt x="3615" y="1926"/>
                    <a:pt x="3615" y="1926"/>
                  </a:cubicBezTo>
                  <a:lnTo>
                    <a:pt x="127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3;p33">
              <a:extLst>
                <a:ext uri="{FF2B5EF4-FFF2-40B4-BE49-F238E27FC236}">
                  <a16:creationId xmlns:a16="http://schemas.microsoft.com/office/drawing/2014/main" id="{0234FC05-7658-4189-8276-ACB82A97C1BD}"/>
                </a:ext>
              </a:extLst>
            </p:cNvPr>
            <p:cNvSpPr/>
            <p:nvPr/>
          </p:nvSpPr>
          <p:spPr>
            <a:xfrm>
              <a:off x="3911653" y="1984156"/>
              <a:ext cx="73349" cy="73978"/>
            </a:xfrm>
            <a:custGeom>
              <a:avLst/>
              <a:gdLst/>
              <a:ahLst/>
              <a:cxnLst/>
              <a:rect l="l" t="t" r="r" b="b"/>
              <a:pathLst>
                <a:path w="3537" h="3584" extrusionOk="0">
                  <a:moveTo>
                    <a:pt x="1563" y="1"/>
                  </a:moveTo>
                  <a:cubicBezTo>
                    <a:pt x="1563" y="1"/>
                    <a:pt x="1468" y="95"/>
                    <a:pt x="1311" y="222"/>
                  </a:cubicBezTo>
                  <a:cubicBezTo>
                    <a:pt x="1169" y="348"/>
                    <a:pt x="963" y="521"/>
                    <a:pt x="774" y="711"/>
                  </a:cubicBezTo>
                  <a:lnTo>
                    <a:pt x="237" y="1232"/>
                  </a:lnTo>
                  <a:cubicBezTo>
                    <a:pt x="95" y="1358"/>
                    <a:pt x="0" y="1469"/>
                    <a:pt x="0" y="1469"/>
                  </a:cubicBezTo>
                  <a:lnTo>
                    <a:pt x="2179" y="3584"/>
                  </a:lnTo>
                  <a:cubicBezTo>
                    <a:pt x="2179" y="3584"/>
                    <a:pt x="2242" y="3489"/>
                    <a:pt x="2368" y="3379"/>
                  </a:cubicBezTo>
                  <a:lnTo>
                    <a:pt x="2842" y="2937"/>
                  </a:lnTo>
                  <a:cubicBezTo>
                    <a:pt x="3000" y="2763"/>
                    <a:pt x="3173" y="2605"/>
                    <a:pt x="3315" y="2495"/>
                  </a:cubicBezTo>
                  <a:lnTo>
                    <a:pt x="3536" y="230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4;p33">
              <a:extLst>
                <a:ext uri="{FF2B5EF4-FFF2-40B4-BE49-F238E27FC236}">
                  <a16:creationId xmlns:a16="http://schemas.microsoft.com/office/drawing/2014/main" id="{6BF655C1-73BD-4F6B-89FB-E03801BB3517}"/>
                </a:ext>
              </a:extLst>
            </p:cNvPr>
            <p:cNvSpPr/>
            <p:nvPr/>
          </p:nvSpPr>
          <p:spPr>
            <a:xfrm>
              <a:off x="3847823" y="1942771"/>
              <a:ext cx="842938" cy="839348"/>
            </a:xfrm>
            <a:custGeom>
              <a:avLst/>
              <a:gdLst/>
              <a:ahLst/>
              <a:cxnLst/>
              <a:rect l="l" t="t" r="r" b="b"/>
              <a:pathLst>
                <a:path w="40648" h="40664" extrusionOk="0">
                  <a:moveTo>
                    <a:pt x="19953" y="1"/>
                  </a:moveTo>
                  <a:cubicBezTo>
                    <a:pt x="19716" y="17"/>
                    <a:pt x="19353" y="1"/>
                    <a:pt x="18895" y="48"/>
                  </a:cubicBezTo>
                  <a:cubicBezTo>
                    <a:pt x="17538" y="127"/>
                    <a:pt x="16212" y="364"/>
                    <a:pt x="14902" y="727"/>
                  </a:cubicBezTo>
                  <a:cubicBezTo>
                    <a:pt x="12881" y="1279"/>
                    <a:pt x="10955" y="2163"/>
                    <a:pt x="9203" y="3316"/>
                  </a:cubicBezTo>
                  <a:cubicBezTo>
                    <a:pt x="6914" y="4815"/>
                    <a:pt x="4941" y="6757"/>
                    <a:pt x="3426" y="9030"/>
                  </a:cubicBezTo>
                  <a:cubicBezTo>
                    <a:pt x="2558" y="10340"/>
                    <a:pt x="1847" y="11729"/>
                    <a:pt x="1295" y="13182"/>
                  </a:cubicBezTo>
                  <a:cubicBezTo>
                    <a:pt x="711" y="14744"/>
                    <a:pt x="316" y="16370"/>
                    <a:pt x="127" y="18028"/>
                  </a:cubicBezTo>
                  <a:cubicBezTo>
                    <a:pt x="63" y="18627"/>
                    <a:pt x="16" y="19227"/>
                    <a:pt x="0" y="19843"/>
                  </a:cubicBezTo>
                  <a:cubicBezTo>
                    <a:pt x="0" y="20174"/>
                    <a:pt x="0" y="20490"/>
                    <a:pt x="0" y="20822"/>
                  </a:cubicBezTo>
                  <a:cubicBezTo>
                    <a:pt x="32" y="21658"/>
                    <a:pt x="95" y="22479"/>
                    <a:pt x="206" y="23300"/>
                  </a:cubicBezTo>
                  <a:cubicBezTo>
                    <a:pt x="332" y="24200"/>
                    <a:pt x="521" y="25084"/>
                    <a:pt x="774" y="25952"/>
                  </a:cubicBezTo>
                  <a:cubicBezTo>
                    <a:pt x="884" y="26410"/>
                    <a:pt x="1058" y="26836"/>
                    <a:pt x="1200" y="27278"/>
                  </a:cubicBezTo>
                  <a:lnTo>
                    <a:pt x="1453" y="27925"/>
                  </a:lnTo>
                  <a:cubicBezTo>
                    <a:pt x="1531" y="28146"/>
                    <a:pt x="1626" y="28351"/>
                    <a:pt x="1737" y="28572"/>
                  </a:cubicBezTo>
                  <a:cubicBezTo>
                    <a:pt x="4925" y="35802"/>
                    <a:pt x="12029" y="40506"/>
                    <a:pt x="19937" y="40664"/>
                  </a:cubicBezTo>
                  <a:lnTo>
                    <a:pt x="20695" y="40664"/>
                  </a:lnTo>
                  <a:cubicBezTo>
                    <a:pt x="28603" y="40522"/>
                    <a:pt x="35707" y="35802"/>
                    <a:pt x="38911" y="28572"/>
                  </a:cubicBezTo>
                  <a:cubicBezTo>
                    <a:pt x="39006" y="28351"/>
                    <a:pt x="39100" y="28146"/>
                    <a:pt x="39179" y="27925"/>
                  </a:cubicBezTo>
                  <a:lnTo>
                    <a:pt x="39432" y="27278"/>
                  </a:lnTo>
                  <a:cubicBezTo>
                    <a:pt x="39574" y="26836"/>
                    <a:pt x="39748" y="26410"/>
                    <a:pt x="39858" y="25952"/>
                  </a:cubicBezTo>
                  <a:cubicBezTo>
                    <a:pt x="40111" y="25084"/>
                    <a:pt x="40300" y="24200"/>
                    <a:pt x="40442" y="23300"/>
                  </a:cubicBezTo>
                  <a:cubicBezTo>
                    <a:pt x="40553" y="22479"/>
                    <a:pt x="40616" y="21658"/>
                    <a:pt x="40632" y="20822"/>
                  </a:cubicBezTo>
                  <a:cubicBezTo>
                    <a:pt x="40647" y="20490"/>
                    <a:pt x="40647" y="20159"/>
                    <a:pt x="40632" y="19843"/>
                  </a:cubicBezTo>
                  <a:lnTo>
                    <a:pt x="39400" y="19843"/>
                  </a:lnTo>
                  <a:cubicBezTo>
                    <a:pt x="39416" y="20159"/>
                    <a:pt x="39416" y="20490"/>
                    <a:pt x="39400" y="20822"/>
                  </a:cubicBezTo>
                  <a:cubicBezTo>
                    <a:pt x="39384" y="21595"/>
                    <a:pt x="39306" y="22353"/>
                    <a:pt x="39195" y="23110"/>
                  </a:cubicBezTo>
                  <a:cubicBezTo>
                    <a:pt x="39085" y="23963"/>
                    <a:pt x="38895" y="24800"/>
                    <a:pt x="38658" y="25620"/>
                  </a:cubicBezTo>
                  <a:cubicBezTo>
                    <a:pt x="38564" y="26031"/>
                    <a:pt x="38406" y="26441"/>
                    <a:pt x="38264" y="26852"/>
                  </a:cubicBezTo>
                  <a:lnTo>
                    <a:pt x="38027" y="27467"/>
                  </a:lnTo>
                  <a:cubicBezTo>
                    <a:pt x="37964" y="27657"/>
                    <a:pt x="37869" y="27862"/>
                    <a:pt x="37774" y="28051"/>
                  </a:cubicBezTo>
                  <a:cubicBezTo>
                    <a:pt x="36306" y="31382"/>
                    <a:pt x="33907" y="34223"/>
                    <a:pt x="30876" y="36228"/>
                  </a:cubicBezTo>
                  <a:cubicBezTo>
                    <a:pt x="27845" y="38233"/>
                    <a:pt x="24325" y="39338"/>
                    <a:pt x="20695" y="39401"/>
                  </a:cubicBezTo>
                  <a:lnTo>
                    <a:pt x="19937" y="39401"/>
                  </a:lnTo>
                  <a:cubicBezTo>
                    <a:pt x="12518" y="39259"/>
                    <a:pt x="5857" y="34823"/>
                    <a:pt x="2857" y="28051"/>
                  </a:cubicBezTo>
                  <a:cubicBezTo>
                    <a:pt x="2763" y="27846"/>
                    <a:pt x="2684" y="27657"/>
                    <a:pt x="2605" y="27451"/>
                  </a:cubicBezTo>
                  <a:lnTo>
                    <a:pt x="2352" y="26852"/>
                  </a:lnTo>
                  <a:cubicBezTo>
                    <a:pt x="2226" y="26425"/>
                    <a:pt x="2068" y="26031"/>
                    <a:pt x="1958" y="25605"/>
                  </a:cubicBezTo>
                  <a:cubicBezTo>
                    <a:pt x="1721" y="24784"/>
                    <a:pt x="1547" y="23947"/>
                    <a:pt x="1421" y="23110"/>
                  </a:cubicBezTo>
                  <a:cubicBezTo>
                    <a:pt x="1310" y="22353"/>
                    <a:pt x="1247" y="21579"/>
                    <a:pt x="1216" y="20822"/>
                  </a:cubicBezTo>
                  <a:lnTo>
                    <a:pt x="1216" y="19827"/>
                  </a:lnTo>
                  <a:cubicBezTo>
                    <a:pt x="1232" y="19275"/>
                    <a:pt x="1279" y="18706"/>
                    <a:pt x="1342" y="18154"/>
                  </a:cubicBezTo>
                  <a:cubicBezTo>
                    <a:pt x="1674" y="15139"/>
                    <a:pt x="2747" y="12234"/>
                    <a:pt x="4436" y="9725"/>
                  </a:cubicBezTo>
                  <a:cubicBezTo>
                    <a:pt x="5857" y="7578"/>
                    <a:pt x="7704" y="5762"/>
                    <a:pt x="9850" y="4342"/>
                  </a:cubicBezTo>
                  <a:cubicBezTo>
                    <a:pt x="11508" y="3268"/>
                    <a:pt x="13307" y="2448"/>
                    <a:pt x="15217" y="1927"/>
                  </a:cubicBezTo>
                  <a:cubicBezTo>
                    <a:pt x="16433" y="1579"/>
                    <a:pt x="17696" y="1358"/>
                    <a:pt x="18958" y="1279"/>
                  </a:cubicBezTo>
                  <a:cubicBezTo>
                    <a:pt x="19201" y="1256"/>
                    <a:pt x="19435" y="1242"/>
                    <a:pt x="19673" y="1242"/>
                  </a:cubicBezTo>
                  <a:cubicBezTo>
                    <a:pt x="19761" y="1242"/>
                    <a:pt x="19848" y="1244"/>
                    <a:pt x="19937" y="1248"/>
                  </a:cubicBezTo>
                  <a:lnTo>
                    <a:pt x="19969" y="1248"/>
                  </a:lnTo>
                  <a:cubicBezTo>
                    <a:pt x="20205" y="1232"/>
                    <a:pt x="20316" y="1232"/>
                    <a:pt x="20316" y="1232"/>
                  </a:cubicBezTo>
                  <a:cubicBezTo>
                    <a:pt x="20316" y="1232"/>
                    <a:pt x="20426" y="1248"/>
                    <a:pt x="20663" y="1248"/>
                  </a:cubicBezTo>
                  <a:lnTo>
                    <a:pt x="20695" y="1248"/>
                  </a:lnTo>
                  <a:lnTo>
                    <a:pt x="2069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5;p33">
              <a:extLst>
                <a:ext uri="{FF2B5EF4-FFF2-40B4-BE49-F238E27FC236}">
                  <a16:creationId xmlns:a16="http://schemas.microsoft.com/office/drawing/2014/main" id="{7A21E268-4B14-4C80-AB5E-9EE9EC287216}"/>
                </a:ext>
              </a:extLst>
            </p:cNvPr>
            <p:cNvSpPr/>
            <p:nvPr/>
          </p:nvSpPr>
          <p:spPr>
            <a:xfrm>
              <a:off x="3905432" y="2000133"/>
              <a:ext cx="727720" cy="724316"/>
            </a:xfrm>
            <a:custGeom>
              <a:avLst/>
              <a:gdLst/>
              <a:ahLst/>
              <a:cxnLst/>
              <a:rect l="l" t="t" r="r" b="b"/>
              <a:pathLst>
                <a:path w="35092" h="35091" extrusionOk="0">
                  <a:moveTo>
                    <a:pt x="17538" y="0"/>
                  </a:moveTo>
                  <a:cubicBezTo>
                    <a:pt x="17538" y="0"/>
                    <a:pt x="17443" y="0"/>
                    <a:pt x="17254" y="16"/>
                  </a:cubicBezTo>
                  <a:lnTo>
                    <a:pt x="17191" y="16"/>
                  </a:lnTo>
                  <a:lnTo>
                    <a:pt x="17191" y="2731"/>
                  </a:lnTo>
                  <a:lnTo>
                    <a:pt x="17317" y="2731"/>
                  </a:lnTo>
                  <a:cubicBezTo>
                    <a:pt x="17491" y="2715"/>
                    <a:pt x="17569" y="2715"/>
                    <a:pt x="17569" y="2715"/>
                  </a:cubicBezTo>
                  <a:cubicBezTo>
                    <a:pt x="17569" y="2715"/>
                    <a:pt x="17680" y="2731"/>
                    <a:pt x="17854" y="2731"/>
                  </a:cubicBezTo>
                  <a:lnTo>
                    <a:pt x="17948" y="2731"/>
                  </a:lnTo>
                  <a:cubicBezTo>
                    <a:pt x="18012" y="2727"/>
                    <a:pt x="18074" y="2725"/>
                    <a:pt x="18136" y="2725"/>
                  </a:cubicBezTo>
                  <a:cubicBezTo>
                    <a:pt x="18305" y="2725"/>
                    <a:pt x="18470" y="2739"/>
                    <a:pt x="18643" y="2762"/>
                  </a:cubicBezTo>
                  <a:cubicBezTo>
                    <a:pt x="19622" y="2810"/>
                    <a:pt x="20600" y="2983"/>
                    <a:pt x="21547" y="3252"/>
                  </a:cubicBezTo>
                  <a:cubicBezTo>
                    <a:pt x="23015" y="3646"/>
                    <a:pt x="24420" y="4294"/>
                    <a:pt x="25699" y="5130"/>
                  </a:cubicBezTo>
                  <a:cubicBezTo>
                    <a:pt x="28335" y="6851"/>
                    <a:pt x="30356" y="9376"/>
                    <a:pt x="31476" y="12328"/>
                  </a:cubicBezTo>
                  <a:cubicBezTo>
                    <a:pt x="31902" y="13465"/>
                    <a:pt x="32187" y="14649"/>
                    <a:pt x="32313" y="15848"/>
                  </a:cubicBezTo>
                  <a:cubicBezTo>
                    <a:pt x="32360" y="16259"/>
                    <a:pt x="32392" y="16654"/>
                    <a:pt x="32408" y="17064"/>
                  </a:cubicBezTo>
                  <a:cubicBezTo>
                    <a:pt x="32423" y="17380"/>
                    <a:pt x="32423" y="17711"/>
                    <a:pt x="32408" y="18043"/>
                  </a:cubicBezTo>
                  <a:cubicBezTo>
                    <a:pt x="32376" y="18611"/>
                    <a:pt x="32329" y="19163"/>
                    <a:pt x="32250" y="19732"/>
                  </a:cubicBezTo>
                  <a:cubicBezTo>
                    <a:pt x="32155" y="20379"/>
                    <a:pt x="32013" y="21026"/>
                    <a:pt x="31839" y="21657"/>
                  </a:cubicBezTo>
                  <a:cubicBezTo>
                    <a:pt x="31760" y="21989"/>
                    <a:pt x="31634" y="22289"/>
                    <a:pt x="31539" y="22620"/>
                  </a:cubicBezTo>
                  <a:lnTo>
                    <a:pt x="31334" y="23078"/>
                  </a:lnTo>
                  <a:cubicBezTo>
                    <a:pt x="31271" y="23252"/>
                    <a:pt x="31208" y="23394"/>
                    <a:pt x="31145" y="23552"/>
                  </a:cubicBezTo>
                  <a:cubicBezTo>
                    <a:pt x="29992" y="26140"/>
                    <a:pt x="28130" y="28350"/>
                    <a:pt x="25762" y="29913"/>
                  </a:cubicBezTo>
                  <a:cubicBezTo>
                    <a:pt x="23442" y="31460"/>
                    <a:pt x="20727" y="32313"/>
                    <a:pt x="17948" y="32376"/>
                  </a:cubicBezTo>
                  <a:lnTo>
                    <a:pt x="17191" y="32376"/>
                  </a:lnTo>
                  <a:cubicBezTo>
                    <a:pt x="14397" y="32313"/>
                    <a:pt x="11682" y="31460"/>
                    <a:pt x="9361" y="29913"/>
                  </a:cubicBezTo>
                  <a:cubicBezTo>
                    <a:pt x="7009" y="28350"/>
                    <a:pt x="5146" y="26140"/>
                    <a:pt x="3994" y="23552"/>
                  </a:cubicBezTo>
                  <a:cubicBezTo>
                    <a:pt x="3915" y="23410"/>
                    <a:pt x="3852" y="23252"/>
                    <a:pt x="3805" y="23078"/>
                  </a:cubicBezTo>
                  <a:lnTo>
                    <a:pt x="3600" y="22620"/>
                  </a:lnTo>
                  <a:cubicBezTo>
                    <a:pt x="3505" y="22289"/>
                    <a:pt x="3379" y="21989"/>
                    <a:pt x="3300" y="21657"/>
                  </a:cubicBezTo>
                  <a:cubicBezTo>
                    <a:pt x="3110" y="21026"/>
                    <a:pt x="2968" y="20379"/>
                    <a:pt x="2873" y="19732"/>
                  </a:cubicBezTo>
                  <a:cubicBezTo>
                    <a:pt x="2810" y="19163"/>
                    <a:pt x="2747" y="18611"/>
                    <a:pt x="2731" y="18043"/>
                  </a:cubicBezTo>
                  <a:cubicBezTo>
                    <a:pt x="2716" y="17711"/>
                    <a:pt x="2716" y="17380"/>
                    <a:pt x="2731" y="17064"/>
                  </a:cubicBezTo>
                  <a:lnTo>
                    <a:pt x="32" y="17064"/>
                  </a:lnTo>
                  <a:cubicBezTo>
                    <a:pt x="1" y="17380"/>
                    <a:pt x="1" y="17711"/>
                    <a:pt x="32" y="18043"/>
                  </a:cubicBezTo>
                  <a:cubicBezTo>
                    <a:pt x="48" y="18737"/>
                    <a:pt x="95" y="19432"/>
                    <a:pt x="190" y="20110"/>
                  </a:cubicBezTo>
                  <a:cubicBezTo>
                    <a:pt x="300" y="20884"/>
                    <a:pt x="474" y="21657"/>
                    <a:pt x="695" y="22415"/>
                  </a:cubicBezTo>
                  <a:cubicBezTo>
                    <a:pt x="790" y="22794"/>
                    <a:pt x="932" y="23157"/>
                    <a:pt x="1058" y="23536"/>
                  </a:cubicBezTo>
                  <a:lnTo>
                    <a:pt x="1263" y="24104"/>
                  </a:lnTo>
                  <a:cubicBezTo>
                    <a:pt x="1342" y="24294"/>
                    <a:pt x="1421" y="24467"/>
                    <a:pt x="1500" y="24657"/>
                  </a:cubicBezTo>
                  <a:cubicBezTo>
                    <a:pt x="4263" y="30876"/>
                    <a:pt x="10356" y="34949"/>
                    <a:pt x="17159" y="35091"/>
                  </a:cubicBezTo>
                  <a:lnTo>
                    <a:pt x="17917" y="35091"/>
                  </a:lnTo>
                  <a:cubicBezTo>
                    <a:pt x="24720" y="34933"/>
                    <a:pt x="30829" y="30876"/>
                    <a:pt x="33592" y="24657"/>
                  </a:cubicBezTo>
                  <a:cubicBezTo>
                    <a:pt x="33670" y="24467"/>
                    <a:pt x="33749" y="24294"/>
                    <a:pt x="33828" y="24104"/>
                  </a:cubicBezTo>
                  <a:lnTo>
                    <a:pt x="34033" y="23536"/>
                  </a:lnTo>
                  <a:cubicBezTo>
                    <a:pt x="34160" y="23157"/>
                    <a:pt x="34302" y="22810"/>
                    <a:pt x="34412" y="22415"/>
                  </a:cubicBezTo>
                  <a:cubicBezTo>
                    <a:pt x="34618" y="21657"/>
                    <a:pt x="34791" y="20884"/>
                    <a:pt x="34902" y="20110"/>
                  </a:cubicBezTo>
                  <a:cubicBezTo>
                    <a:pt x="34996" y="19432"/>
                    <a:pt x="35044" y="18737"/>
                    <a:pt x="35060" y="18043"/>
                  </a:cubicBezTo>
                  <a:cubicBezTo>
                    <a:pt x="35091" y="17711"/>
                    <a:pt x="35091" y="17380"/>
                    <a:pt x="35060" y="17064"/>
                  </a:cubicBezTo>
                  <a:cubicBezTo>
                    <a:pt x="35060" y="16559"/>
                    <a:pt x="35028" y="16054"/>
                    <a:pt x="34965" y="15549"/>
                  </a:cubicBezTo>
                  <a:cubicBezTo>
                    <a:pt x="34807" y="14128"/>
                    <a:pt x="34460" y="12723"/>
                    <a:pt x="33970" y="11381"/>
                  </a:cubicBezTo>
                  <a:cubicBezTo>
                    <a:pt x="32644" y="7893"/>
                    <a:pt x="30261" y="4909"/>
                    <a:pt x="27151" y="2873"/>
                  </a:cubicBezTo>
                  <a:cubicBezTo>
                    <a:pt x="25636" y="1878"/>
                    <a:pt x="23978" y="1121"/>
                    <a:pt x="22226" y="647"/>
                  </a:cubicBezTo>
                  <a:cubicBezTo>
                    <a:pt x="21105" y="316"/>
                    <a:pt x="19953" y="126"/>
                    <a:pt x="18801" y="47"/>
                  </a:cubicBezTo>
                  <a:cubicBezTo>
                    <a:pt x="18422" y="0"/>
                    <a:pt x="18138" y="16"/>
                    <a:pt x="179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76;p33">
              <a:extLst>
                <a:ext uri="{FF2B5EF4-FFF2-40B4-BE49-F238E27FC236}">
                  <a16:creationId xmlns:a16="http://schemas.microsoft.com/office/drawing/2014/main" id="{D4E6EF9D-30B8-45B2-9F34-C6483F19B94C}"/>
                </a:ext>
              </a:extLst>
            </p:cNvPr>
            <p:cNvSpPr/>
            <p:nvPr/>
          </p:nvSpPr>
          <p:spPr>
            <a:xfrm>
              <a:off x="415600" y="2290098"/>
              <a:ext cx="2865612" cy="21"/>
            </a:xfrm>
            <a:custGeom>
              <a:avLst/>
              <a:gdLst/>
              <a:ahLst/>
              <a:cxnLst/>
              <a:rect l="l" t="t" r="r" b="b"/>
              <a:pathLst>
                <a:path w="138185" h="1" extrusionOk="0">
                  <a:moveTo>
                    <a:pt x="138184" y="1"/>
                  </a:moveTo>
                  <a:lnTo>
                    <a:pt x="0" y="1"/>
                  </a:lnTo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77;p33">
              <a:extLst>
                <a:ext uri="{FF2B5EF4-FFF2-40B4-BE49-F238E27FC236}">
                  <a16:creationId xmlns:a16="http://schemas.microsoft.com/office/drawing/2014/main" id="{A6EE0E01-1FBF-4B72-BC09-7282D143CDD6}"/>
                </a:ext>
              </a:extLst>
            </p:cNvPr>
            <p:cNvSpPr/>
            <p:nvPr/>
          </p:nvSpPr>
          <p:spPr>
            <a:xfrm>
              <a:off x="3240255" y="2285867"/>
              <a:ext cx="40957" cy="8174"/>
            </a:xfrm>
            <a:custGeom>
              <a:avLst/>
              <a:gdLst/>
              <a:ahLst/>
              <a:cxnLst/>
              <a:rect l="l" t="t" r="r" b="b"/>
              <a:pathLst>
                <a:path w="1975" h="396" extrusionOk="0">
                  <a:moveTo>
                    <a:pt x="1" y="1"/>
                  </a:moveTo>
                  <a:lnTo>
                    <a:pt x="1" y="395"/>
                  </a:lnTo>
                  <a:lnTo>
                    <a:pt x="1974" y="395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78;p33">
              <a:extLst>
                <a:ext uri="{FF2B5EF4-FFF2-40B4-BE49-F238E27FC236}">
                  <a16:creationId xmlns:a16="http://schemas.microsoft.com/office/drawing/2014/main" id="{D22011A3-2483-4BFD-8A77-B3FB9DEBB1BD}"/>
                </a:ext>
              </a:extLst>
            </p:cNvPr>
            <p:cNvSpPr/>
            <p:nvPr/>
          </p:nvSpPr>
          <p:spPr>
            <a:xfrm>
              <a:off x="579260" y="2285867"/>
              <a:ext cx="2538270" cy="8174"/>
            </a:xfrm>
            <a:custGeom>
              <a:avLst/>
              <a:gdLst/>
              <a:ahLst/>
              <a:cxnLst/>
              <a:rect l="l" t="t" r="r" b="b"/>
              <a:pathLst>
                <a:path w="122400" h="396" extrusionOk="0">
                  <a:moveTo>
                    <a:pt x="1" y="1"/>
                  </a:moveTo>
                  <a:lnTo>
                    <a:pt x="1" y="395"/>
                  </a:lnTo>
                  <a:lnTo>
                    <a:pt x="4010" y="395"/>
                  </a:lnTo>
                  <a:lnTo>
                    <a:pt x="3947" y="1"/>
                  </a:lnTo>
                  <a:close/>
                  <a:moveTo>
                    <a:pt x="9866" y="1"/>
                  </a:moveTo>
                  <a:lnTo>
                    <a:pt x="9866" y="395"/>
                  </a:lnTo>
                  <a:lnTo>
                    <a:pt x="13876" y="395"/>
                  </a:lnTo>
                  <a:lnTo>
                    <a:pt x="13813" y="1"/>
                  </a:lnTo>
                  <a:close/>
                  <a:moveTo>
                    <a:pt x="19795" y="1"/>
                  </a:moveTo>
                  <a:lnTo>
                    <a:pt x="19795" y="395"/>
                  </a:lnTo>
                  <a:lnTo>
                    <a:pt x="23742" y="395"/>
                  </a:lnTo>
                  <a:lnTo>
                    <a:pt x="23742" y="1"/>
                  </a:lnTo>
                  <a:close/>
                  <a:moveTo>
                    <a:pt x="29661" y="1"/>
                  </a:moveTo>
                  <a:lnTo>
                    <a:pt x="29661" y="395"/>
                  </a:lnTo>
                  <a:lnTo>
                    <a:pt x="33607" y="395"/>
                  </a:lnTo>
                  <a:lnTo>
                    <a:pt x="33607" y="1"/>
                  </a:lnTo>
                  <a:close/>
                  <a:moveTo>
                    <a:pt x="39527" y="1"/>
                  </a:moveTo>
                  <a:lnTo>
                    <a:pt x="39527" y="395"/>
                  </a:lnTo>
                  <a:lnTo>
                    <a:pt x="43473" y="395"/>
                  </a:lnTo>
                  <a:lnTo>
                    <a:pt x="43473" y="1"/>
                  </a:lnTo>
                  <a:close/>
                  <a:moveTo>
                    <a:pt x="49393" y="1"/>
                  </a:moveTo>
                  <a:lnTo>
                    <a:pt x="49393" y="395"/>
                  </a:lnTo>
                  <a:lnTo>
                    <a:pt x="53339" y="395"/>
                  </a:lnTo>
                  <a:lnTo>
                    <a:pt x="53339" y="1"/>
                  </a:lnTo>
                  <a:close/>
                  <a:moveTo>
                    <a:pt x="59258" y="1"/>
                  </a:moveTo>
                  <a:lnTo>
                    <a:pt x="59258" y="395"/>
                  </a:lnTo>
                  <a:lnTo>
                    <a:pt x="63205" y="395"/>
                  </a:lnTo>
                  <a:lnTo>
                    <a:pt x="63205" y="1"/>
                  </a:lnTo>
                  <a:close/>
                  <a:moveTo>
                    <a:pt x="69124" y="1"/>
                  </a:moveTo>
                  <a:lnTo>
                    <a:pt x="69124" y="395"/>
                  </a:lnTo>
                  <a:lnTo>
                    <a:pt x="73071" y="395"/>
                  </a:lnTo>
                  <a:lnTo>
                    <a:pt x="73071" y="1"/>
                  </a:lnTo>
                  <a:close/>
                  <a:moveTo>
                    <a:pt x="78990" y="1"/>
                  </a:moveTo>
                  <a:lnTo>
                    <a:pt x="78990" y="395"/>
                  </a:lnTo>
                  <a:lnTo>
                    <a:pt x="82936" y="395"/>
                  </a:lnTo>
                  <a:lnTo>
                    <a:pt x="82936" y="1"/>
                  </a:lnTo>
                  <a:close/>
                  <a:moveTo>
                    <a:pt x="88856" y="1"/>
                  </a:moveTo>
                  <a:lnTo>
                    <a:pt x="88856" y="395"/>
                  </a:lnTo>
                  <a:lnTo>
                    <a:pt x="92802" y="395"/>
                  </a:lnTo>
                  <a:lnTo>
                    <a:pt x="92802" y="1"/>
                  </a:lnTo>
                  <a:close/>
                  <a:moveTo>
                    <a:pt x="98722" y="1"/>
                  </a:moveTo>
                  <a:lnTo>
                    <a:pt x="98722" y="395"/>
                  </a:lnTo>
                  <a:lnTo>
                    <a:pt x="102668" y="395"/>
                  </a:lnTo>
                  <a:lnTo>
                    <a:pt x="102668" y="1"/>
                  </a:lnTo>
                  <a:close/>
                  <a:moveTo>
                    <a:pt x="108587" y="1"/>
                  </a:moveTo>
                  <a:lnTo>
                    <a:pt x="108587" y="395"/>
                  </a:lnTo>
                  <a:lnTo>
                    <a:pt x="112534" y="395"/>
                  </a:lnTo>
                  <a:lnTo>
                    <a:pt x="112534" y="1"/>
                  </a:lnTo>
                  <a:close/>
                  <a:moveTo>
                    <a:pt x="118453" y="1"/>
                  </a:moveTo>
                  <a:lnTo>
                    <a:pt x="118453" y="395"/>
                  </a:lnTo>
                  <a:lnTo>
                    <a:pt x="122399" y="395"/>
                  </a:lnTo>
                  <a:lnTo>
                    <a:pt x="122399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9;p33">
              <a:extLst>
                <a:ext uri="{FF2B5EF4-FFF2-40B4-BE49-F238E27FC236}">
                  <a16:creationId xmlns:a16="http://schemas.microsoft.com/office/drawing/2014/main" id="{E52774AC-21CD-44CB-8E67-1446E9A07EB0}"/>
                </a:ext>
              </a:extLst>
            </p:cNvPr>
            <p:cNvSpPr/>
            <p:nvPr/>
          </p:nvSpPr>
          <p:spPr>
            <a:xfrm>
              <a:off x="415600" y="2285867"/>
              <a:ext cx="40936" cy="8174"/>
            </a:xfrm>
            <a:custGeom>
              <a:avLst/>
              <a:gdLst/>
              <a:ahLst/>
              <a:cxnLst/>
              <a:rect l="l" t="t" r="r" b="b"/>
              <a:pathLst>
                <a:path w="1974" h="396" extrusionOk="0">
                  <a:moveTo>
                    <a:pt x="0" y="1"/>
                  </a:moveTo>
                  <a:lnTo>
                    <a:pt x="0" y="395"/>
                  </a:lnTo>
                  <a:lnTo>
                    <a:pt x="1973" y="39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80;p33">
              <a:extLst>
                <a:ext uri="{FF2B5EF4-FFF2-40B4-BE49-F238E27FC236}">
                  <a16:creationId xmlns:a16="http://schemas.microsoft.com/office/drawing/2014/main" id="{24A3AE32-FF6F-472B-9973-C371E227CF3B}"/>
                </a:ext>
              </a:extLst>
            </p:cNvPr>
            <p:cNvSpPr/>
            <p:nvPr/>
          </p:nvSpPr>
          <p:spPr>
            <a:xfrm>
              <a:off x="2724369" y="2361785"/>
              <a:ext cx="1655745" cy="1637951"/>
            </a:xfrm>
            <a:custGeom>
              <a:avLst/>
              <a:gdLst/>
              <a:ahLst/>
              <a:cxnLst/>
              <a:rect l="l" t="t" r="r" b="b"/>
              <a:pathLst>
                <a:path w="79843" h="79354" extrusionOk="0">
                  <a:moveTo>
                    <a:pt x="48" y="1"/>
                  </a:moveTo>
                  <a:cubicBezTo>
                    <a:pt x="16" y="916"/>
                    <a:pt x="0" y="1832"/>
                    <a:pt x="0" y="2716"/>
                  </a:cubicBezTo>
                  <a:cubicBezTo>
                    <a:pt x="0" y="12992"/>
                    <a:pt x="2226" y="23158"/>
                    <a:pt x="6535" y="32503"/>
                  </a:cubicBezTo>
                  <a:cubicBezTo>
                    <a:pt x="10687" y="41579"/>
                    <a:pt x="16606" y="49756"/>
                    <a:pt x="24104" y="56844"/>
                  </a:cubicBezTo>
                  <a:cubicBezTo>
                    <a:pt x="31508" y="63836"/>
                    <a:pt x="40142" y="69409"/>
                    <a:pt x="49566" y="73276"/>
                  </a:cubicBezTo>
                  <a:cubicBezTo>
                    <a:pt x="59163" y="77254"/>
                    <a:pt x="69455" y="79322"/>
                    <a:pt x="79842" y="79353"/>
                  </a:cubicBezTo>
                  <a:lnTo>
                    <a:pt x="79842" y="78959"/>
                  </a:lnTo>
                  <a:cubicBezTo>
                    <a:pt x="36780" y="78833"/>
                    <a:pt x="395" y="43915"/>
                    <a:pt x="395" y="2716"/>
                  </a:cubicBezTo>
                  <a:cubicBezTo>
                    <a:pt x="395" y="1832"/>
                    <a:pt x="411" y="932"/>
                    <a:pt x="442" y="1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81;p33">
              <a:extLst>
                <a:ext uri="{FF2B5EF4-FFF2-40B4-BE49-F238E27FC236}">
                  <a16:creationId xmlns:a16="http://schemas.microsoft.com/office/drawing/2014/main" id="{9118441C-2A79-4B24-8A02-6A822719C251}"/>
                </a:ext>
              </a:extLst>
            </p:cNvPr>
            <p:cNvSpPr/>
            <p:nvPr/>
          </p:nvSpPr>
          <p:spPr>
            <a:xfrm>
              <a:off x="1869009" y="2361785"/>
              <a:ext cx="2532381" cy="2520295"/>
            </a:xfrm>
            <a:custGeom>
              <a:avLst/>
              <a:gdLst/>
              <a:ahLst/>
              <a:cxnLst/>
              <a:rect l="l" t="t" r="r" b="b"/>
              <a:pathLst>
                <a:path w="122116" h="122101" extrusionOk="0">
                  <a:moveTo>
                    <a:pt x="48" y="1"/>
                  </a:moveTo>
                  <a:cubicBezTo>
                    <a:pt x="32" y="964"/>
                    <a:pt x="16" y="1848"/>
                    <a:pt x="16" y="2716"/>
                  </a:cubicBezTo>
                  <a:cubicBezTo>
                    <a:pt x="0" y="18722"/>
                    <a:pt x="3347" y="34555"/>
                    <a:pt x="9835" y="49188"/>
                  </a:cubicBezTo>
                  <a:cubicBezTo>
                    <a:pt x="16086" y="63363"/>
                    <a:pt x="25004" y="76133"/>
                    <a:pt x="36370" y="87136"/>
                  </a:cubicBezTo>
                  <a:cubicBezTo>
                    <a:pt x="47593" y="98043"/>
                    <a:pt x="60789" y="106725"/>
                    <a:pt x="75233" y="112724"/>
                  </a:cubicBezTo>
                  <a:cubicBezTo>
                    <a:pt x="90050" y="118912"/>
                    <a:pt x="105951" y="122100"/>
                    <a:pt x="121996" y="122100"/>
                  </a:cubicBezTo>
                  <a:cubicBezTo>
                    <a:pt x="122036" y="122100"/>
                    <a:pt x="122076" y="122100"/>
                    <a:pt x="122115" y="122100"/>
                  </a:cubicBezTo>
                  <a:lnTo>
                    <a:pt x="122115" y="121690"/>
                  </a:lnTo>
                  <a:cubicBezTo>
                    <a:pt x="56149" y="121690"/>
                    <a:pt x="411" y="67199"/>
                    <a:pt x="411" y="2700"/>
                  </a:cubicBezTo>
                  <a:cubicBezTo>
                    <a:pt x="411" y="1848"/>
                    <a:pt x="427" y="964"/>
                    <a:pt x="44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83;p33">
              <a:extLst>
                <a:ext uri="{FF2B5EF4-FFF2-40B4-BE49-F238E27FC236}">
                  <a16:creationId xmlns:a16="http://schemas.microsoft.com/office/drawing/2014/main" id="{8636DF07-6BFD-432C-BAAC-9CEA551967E4}"/>
                </a:ext>
              </a:extLst>
            </p:cNvPr>
            <p:cNvSpPr/>
            <p:nvPr/>
          </p:nvSpPr>
          <p:spPr>
            <a:xfrm>
              <a:off x="925597" y="2167594"/>
              <a:ext cx="209511" cy="208557"/>
            </a:xfrm>
            <a:custGeom>
              <a:avLst/>
              <a:gdLst/>
              <a:ahLst/>
              <a:cxnLst/>
              <a:rect l="l" t="t" r="r" b="b"/>
              <a:pathLst>
                <a:path w="10103" h="10104" extrusionOk="0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84;p33">
              <a:extLst>
                <a:ext uri="{FF2B5EF4-FFF2-40B4-BE49-F238E27FC236}">
                  <a16:creationId xmlns:a16="http://schemas.microsoft.com/office/drawing/2014/main" id="{22A9923D-4A14-4FDF-AA52-510D4EBDFAA2}"/>
                </a:ext>
              </a:extLst>
            </p:cNvPr>
            <p:cNvSpPr/>
            <p:nvPr/>
          </p:nvSpPr>
          <p:spPr>
            <a:xfrm>
              <a:off x="1769489" y="2167594"/>
              <a:ext cx="209532" cy="208557"/>
            </a:xfrm>
            <a:custGeom>
              <a:avLst/>
              <a:gdLst/>
              <a:ahLst/>
              <a:cxnLst/>
              <a:rect l="l" t="t" r="r" b="b"/>
              <a:pathLst>
                <a:path w="10104" h="10104" extrusionOk="0">
                  <a:moveTo>
                    <a:pt x="1" y="1"/>
                  </a:moveTo>
                  <a:lnTo>
                    <a:pt x="1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85;p33">
              <a:extLst>
                <a:ext uri="{FF2B5EF4-FFF2-40B4-BE49-F238E27FC236}">
                  <a16:creationId xmlns:a16="http://schemas.microsoft.com/office/drawing/2014/main" id="{02E53DF7-2B3C-4FDE-A9D0-635838987194}"/>
                </a:ext>
              </a:extLst>
            </p:cNvPr>
            <p:cNvSpPr/>
            <p:nvPr/>
          </p:nvSpPr>
          <p:spPr>
            <a:xfrm>
              <a:off x="2625514" y="2167594"/>
              <a:ext cx="209511" cy="208557"/>
            </a:xfrm>
            <a:custGeom>
              <a:avLst/>
              <a:gdLst/>
              <a:ahLst/>
              <a:cxnLst/>
              <a:rect l="l" t="t" r="r" b="b"/>
              <a:pathLst>
                <a:path w="10103" h="10104" extrusionOk="0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86;p33">
              <a:extLst>
                <a:ext uri="{FF2B5EF4-FFF2-40B4-BE49-F238E27FC236}">
                  <a16:creationId xmlns:a16="http://schemas.microsoft.com/office/drawing/2014/main" id="{35F139C3-9897-4272-9150-3075C61C2825}"/>
                </a:ext>
              </a:extLst>
            </p:cNvPr>
            <p:cNvSpPr/>
            <p:nvPr/>
          </p:nvSpPr>
          <p:spPr>
            <a:xfrm>
              <a:off x="4253733" y="4774210"/>
              <a:ext cx="195762" cy="202344"/>
            </a:xfrm>
            <a:custGeom>
              <a:avLst/>
              <a:gdLst/>
              <a:ahLst/>
              <a:cxnLst/>
              <a:rect l="l" t="t" r="r" b="b"/>
              <a:pathLst>
                <a:path w="9440" h="9803" extrusionOk="0">
                  <a:moveTo>
                    <a:pt x="0" y="0"/>
                  </a:moveTo>
                  <a:lnTo>
                    <a:pt x="0" y="9803"/>
                  </a:lnTo>
                  <a:lnTo>
                    <a:pt x="9440" y="4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87;p33">
              <a:extLst>
                <a:ext uri="{FF2B5EF4-FFF2-40B4-BE49-F238E27FC236}">
                  <a16:creationId xmlns:a16="http://schemas.microsoft.com/office/drawing/2014/main" id="{C205DA4A-DD9A-46AA-852E-BF8BE9ADACE5}"/>
                </a:ext>
              </a:extLst>
            </p:cNvPr>
            <p:cNvSpPr/>
            <p:nvPr/>
          </p:nvSpPr>
          <p:spPr>
            <a:xfrm>
              <a:off x="4255687" y="3895763"/>
              <a:ext cx="195783" cy="202695"/>
            </a:xfrm>
            <a:custGeom>
              <a:avLst/>
              <a:gdLst/>
              <a:ahLst/>
              <a:cxnLst/>
              <a:rect l="l" t="t" r="r" b="b"/>
              <a:pathLst>
                <a:path w="9441" h="9820" extrusionOk="0">
                  <a:moveTo>
                    <a:pt x="1" y="1"/>
                  </a:moveTo>
                  <a:lnTo>
                    <a:pt x="1" y="9819"/>
                  </a:lnTo>
                  <a:lnTo>
                    <a:pt x="9440" y="49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38794A3A-C2BA-43CA-9347-F41285D0FEE1}"/>
              </a:ext>
            </a:extLst>
          </p:cNvPr>
          <p:cNvSpPr txBox="1"/>
          <p:nvPr/>
        </p:nvSpPr>
        <p:spPr>
          <a:xfrm>
            <a:off x="4525275" y="3812444"/>
            <a:ext cx="502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/>
              </a:rPr>
              <a:t>Drone operation concept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A58775-D0AB-4607-A301-B0541B420634}"/>
              </a:ext>
            </a:extLst>
          </p:cNvPr>
          <p:cNvSpPr txBox="1"/>
          <p:nvPr/>
        </p:nvSpPr>
        <p:spPr>
          <a:xfrm>
            <a:off x="4525275" y="4617307"/>
            <a:ext cx="502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/>
              </a:rPr>
              <a:t>Create a hardware foundation to integrate Automation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64949DF-2324-490F-9EE3-A990F1D04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9" y="1486627"/>
            <a:ext cx="2909401" cy="381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8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21">
            <a:extLst>
              <a:ext uri="{FF2B5EF4-FFF2-40B4-BE49-F238E27FC236}">
                <a16:creationId xmlns:a16="http://schemas.microsoft.com/office/drawing/2014/main" id="{18DC11FB-A321-4E1D-85D9-184379F528B1}"/>
              </a:ext>
            </a:extLst>
          </p:cNvPr>
          <p:cNvSpPr txBox="1">
            <a:spLocks/>
          </p:cNvSpPr>
          <p:nvPr/>
        </p:nvSpPr>
        <p:spPr>
          <a:xfrm>
            <a:off x="415600" y="272171"/>
            <a:ext cx="113608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4800" b="0" kern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ACHIEVEMENT: </a:t>
            </a:r>
            <a:r>
              <a:rPr lang="en-US" dirty="0">
                <a:solidFill>
                  <a:srgbClr val="41E6C4"/>
                </a:solidFill>
              </a:rPr>
              <a:t>SOFTWARES</a:t>
            </a:r>
            <a:endParaRPr lang="en-US" dirty="0"/>
          </a:p>
        </p:txBody>
      </p:sp>
      <p:cxnSp>
        <p:nvCxnSpPr>
          <p:cNvPr id="5" name="Google Shape;253;p21">
            <a:extLst>
              <a:ext uri="{FF2B5EF4-FFF2-40B4-BE49-F238E27FC236}">
                <a16:creationId xmlns:a16="http://schemas.microsoft.com/office/drawing/2014/main" id="{77EEF4BD-6AE5-4DE1-801D-F0863C75B9EC}"/>
              </a:ext>
            </a:extLst>
          </p:cNvPr>
          <p:cNvCxnSpPr/>
          <p:nvPr/>
        </p:nvCxnSpPr>
        <p:spPr>
          <a:xfrm>
            <a:off x="415600" y="1001704"/>
            <a:ext cx="113608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68;p31">
            <a:extLst>
              <a:ext uri="{FF2B5EF4-FFF2-40B4-BE49-F238E27FC236}">
                <a16:creationId xmlns:a16="http://schemas.microsoft.com/office/drawing/2014/main" id="{8958B7D1-CE60-493A-8160-5886DA2ECA9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927" t="2783" r="2177" b="2555"/>
          <a:stretch/>
        </p:blipFill>
        <p:spPr>
          <a:xfrm>
            <a:off x="3975100" y="1394234"/>
            <a:ext cx="4432299" cy="456086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677;p31">
            <a:extLst>
              <a:ext uri="{FF2B5EF4-FFF2-40B4-BE49-F238E27FC236}">
                <a16:creationId xmlns:a16="http://schemas.microsoft.com/office/drawing/2014/main" id="{B795BB90-8A5C-445F-A3AB-98B2938A6703}"/>
              </a:ext>
            </a:extLst>
          </p:cNvPr>
          <p:cNvSpPr/>
          <p:nvPr/>
        </p:nvSpPr>
        <p:spPr>
          <a:xfrm>
            <a:off x="6013600" y="4967100"/>
            <a:ext cx="164800" cy="1648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" name="Google Shape;678;p31">
            <a:extLst>
              <a:ext uri="{FF2B5EF4-FFF2-40B4-BE49-F238E27FC236}">
                <a16:creationId xmlns:a16="http://schemas.microsoft.com/office/drawing/2014/main" id="{53D3F681-2DFE-4F63-847C-9530CC487937}"/>
              </a:ext>
            </a:extLst>
          </p:cNvPr>
          <p:cNvSpPr/>
          <p:nvPr/>
        </p:nvSpPr>
        <p:spPr>
          <a:xfrm>
            <a:off x="7400800" y="3587067"/>
            <a:ext cx="164800" cy="1648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4" name="Google Shape;679;p31">
            <a:extLst>
              <a:ext uri="{FF2B5EF4-FFF2-40B4-BE49-F238E27FC236}">
                <a16:creationId xmlns:a16="http://schemas.microsoft.com/office/drawing/2014/main" id="{49F7B13A-FA68-4A17-BB2A-06E3B19ADBC1}"/>
              </a:ext>
            </a:extLst>
          </p:cNvPr>
          <p:cNvSpPr/>
          <p:nvPr/>
        </p:nvSpPr>
        <p:spPr>
          <a:xfrm>
            <a:off x="6013600" y="2207633"/>
            <a:ext cx="164800" cy="1648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5" name="Google Shape;680;p31">
            <a:extLst>
              <a:ext uri="{FF2B5EF4-FFF2-40B4-BE49-F238E27FC236}">
                <a16:creationId xmlns:a16="http://schemas.microsoft.com/office/drawing/2014/main" id="{CEDB4C60-FF99-47D8-B35A-00A90D988F0D}"/>
              </a:ext>
            </a:extLst>
          </p:cNvPr>
          <p:cNvCxnSpPr>
            <a:stCxn id="84" idx="3"/>
          </p:cNvCxnSpPr>
          <p:nvPr/>
        </p:nvCxnSpPr>
        <p:spPr>
          <a:xfrm rot="10800000" flipH="1">
            <a:off x="6178400" y="1826433"/>
            <a:ext cx="2504400" cy="463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86" name="Google Shape;681;p31">
            <a:extLst>
              <a:ext uri="{FF2B5EF4-FFF2-40B4-BE49-F238E27FC236}">
                <a16:creationId xmlns:a16="http://schemas.microsoft.com/office/drawing/2014/main" id="{67DF208B-7B92-4057-BF99-427A8960852B}"/>
              </a:ext>
            </a:extLst>
          </p:cNvPr>
          <p:cNvCxnSpPr>
            <a:stCxn id="83" idx="3"/>
          </p:cNvCxnSpPr>
          <p:nvPr/>
        </p:nvCxnSpPr>
        <p:spPr>
          <a:xfrm>
            <a:off x="7565600" y="3669467"/>
            <a:ext cx="1153200" cy="62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87" name="Google Shape;682;p31">
            <a:extLst>
              <a:ext uri="{FF2B5EF4-FFF2-40B4-BE49-F238E27FC236}">
                <a16:creationId xmlns:a16="http://schemas.microsoft.com/office/drawing/2014/main" id="{19728AF9-3DEC-4A14-AB83-3EBD452BD768}"/>
              </a:ext>
            </a:extLst>
          </p:cNvPr>
          <p:cNvCxnSpPr/>
          <p:nvPr/>
        </p:nvCxnSpPr>
        <p:spPr>
          <a:xfrm rot="10800000">
            <a:off x="3176400" y="2438500"/>
            <a:ext cx="1493200" cy="1159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88" name="Google Shape;683;p31">
            <a:extLst>
              <a:ext uri="{FF2B5EF4-FFF2-40B4-BE49-F238E27FC236}">
                <a16:creationId xmlns:a16="http://schemas.microsoft.com/office/drawing/2014/main" id="{05880D66-E41B-4995-89A7-136D34ADEEAD}"/>
              </a:ext>
            </a:extLst>
          </p:cNvPr>
          <p:cNvCxnSpPr>
            <a:stCxn id="82" idx="1"/>
          </p:cNvCxnSpPr>
          <p:nvPr/>
        </p:nvCxnSpPr>
        <p:spPr>
          <a:xfrm rot="10800000">
            <a:off x="3169600" y="4855500"/>
            <a:ext cx="2844000" cy="194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89" name="Google Shape;684;p31">
            <a:extLst>
              <a:ext uri="{FF2B5EF4-FFF2-40B4-BE49-F238E27FC236}">
                <a16:creationId xmlns:a16="http://schemas.microsoft.com/office/drawing/2014/main" id="{27DC00B4-7695-41C4-96EA-D69813883D4E}"/>
              </a:ext>
            </a:extLst>
          </p:cNvPr>
          <p:cNvGrpSpPr/>
          <p:nvPr/>
        </p:nvGrpSpPr>
        <p:grpSpPr>
          <a:xfrm>
            <a:off x="5848561" y="3477701"/>
            <a:ext cx="503827" cy="384128"/>
            <a:chOff x="1190625" y="858100"/>
            <a:chExt cx="5219200" cy="3979225"/>
          </a:xfrm>
        </p:grpSpPr>
        <p:sp>
          <p:nvSpPr>
            <p:cNvPr id="90" name="Google Shape;685;p31">
              <a:extLst>
                <a:ext uri="{FF2B5EF4-FFF2-40B4-BE49-F238E27FC236}">
                  <a16:creationId xmlns:a16="http://schemas.microsoft.com/office/drawing/2014/main" id="{9446CAB5-172A-4F18-A772-7C0351D211CF}"/>
                </a:ext>
              </a:extLst>
            </p:cNvPr>
            <p:cNvSpPr/>
            <p:nvPr/>
          </p:nvSpPr>
          <p:spPr>
            <a:xfrm>
              <a:off x="1190625" y="1346375"/>
              <a:ext cx="309900" cy="300125"/>
            </a:xfrm>
            <a:custGeom>
              <a:avLst/>
              <a:gdLst/>
              <a:ahLst/>
              <a:cxnLst/>
              <a:rect l="l" t="t" r="r" b="b"/>
              <a:pathLst>
                <a:path w="12396" h="12005" extrusionOk="0">
                  <a:moveTo>
                    <a:pt x="3099" y="0"/>
                  </a:moveTo>
                  <a:cubicBezTo>
                    <a:pt x="1403" y="0"/>
                    <a:pt x="0" y="1370"/>
                    <a:pt x="0" y="3099"/>
                  </a:cubicBezTo>
                  <a:lnTo>
                    <a:pt x="0" y="8906"/>
                  </a:lnTo>
                  <a:cubicBezTo>
                    <a:pt x="0" y="10602"/>
                    <a:pt x="1403" y="12005"/>
                    <a:pt x="3099" y="12005"/>
                  </a:cubicBezTo>
                  <a:cubicBezTo>
                    <a:pt x="4828" y="12005"/>
                    <a:pt x="6198" y="10602"/>
                    <a:pt x="6198" y="8906"/>
                  </a:cubicBezTo>
                  <a:lnTo>
                    <a:pt x="6198" y="6198"/>
                  </a:lnTo>
                  <a:lnTo>
                    <a:pt x="9264" y="6198"/>
                  </a:lnTo>
                  <a:cubicBezTo>
                    <a:pt x="10993" y="6198"/>
                    <a:pt x="12396" y="4828"/>
                    <a:pt x="12396" y="3099"/>
                  </a:cubicBezTo>
                  <a:cubicBezTo>
                    <a:pt x="12396" y="1370"/>
                    <a:pt x="10993" y="0"/>
                    <a:pt x="9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686;p31">
              <a:extLst>
                <a:ext uri="{FF2B5EF4-FFF2-40B4-BE49-F238E27FC236}">
                  <a16:creationId xmlns:a16="http://schemas.microsoft.com/office/drawing/2014/main" id="{C90BCEBE-0D44-4E32-A96C-FC74882E245E}"/>
                </a:ext>
              </a:extLst>
            </p:cNvPr>
            <p:cNvSpPr/>
            <p:nvPr/>
          </p:nvSpPr>
          <p:spPr>
            <a:xfrm>
              <a:off x="6099900" y="1346375"/>
              <a:ext cx="309925" cy="300125"/>
            </a:xfrm>
            <a:custGeom>
              <a:avLst/>
              <a:gdLst/>
              <a:ahLst/>
              <a:cxnLst/>
              <a:rect l="l" t="t" r="r" b="b"/>
              <a:pathLst>
                <a:path w="12397" h="12005" extrusionOk="0">
                  <a:moveTo>
                    <a:pt x="3132" y="0"/>
                  </a:moveTo>
                  <a:cubicBezTo>
                    <a:pt x="1403" y="0"/>
                    <a:pt x="1" y="1370"/>
                    <a:pt x="1" y="3099"/>
                  </a:cubicBezTo>
                  <a:cubicBezTo>
                    <a:pt x="1" y="4828"/>
                    <a:pt x="1403" y="6198"/>
                    <a:pt x="3132" y="6198"/>
                  </a:cubicBezTo>
                  <a:lnTo>
                    <a:pt x="6198" y="6198"/>
                  </a:lnTo>
                  <a:lnTo>
                    <a:pt x="6198" y="8906"/>
                  </a:lnTo>
                  <a:cubicBezTo>
                    <a:pt x="6198" y="10602"/>
                    <a:pt x="7568" y="12005"/>
                    <a:pt x="9297" y="12005"/>
                  </a:cubicBezTo>
                  <a:cubicBezTo>
                    <a:pt x="10993" y="12005"/>
                    <a:pt x="12396" y="10602"/>
                    <a:pt x="12396" y="8906"/>
                  </a:cubicBezTo>
                  <a:lnTo>
                    <a:pt x="12396" y="3099"/>
                  </a:lnTo>
                  <a:cubicBezTo>
                    <a:pt x="12396" y="1370"/>
                    <a:pt x="10993" y="0"/>
                    <a:pt x="9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687;p31">
              <a:extLst>
                <a:ext uri="{FF2B5EF4-FFF2-40B4-BE49-F238E27FC236}">
                  <a16:creationId xmlns:a16="http://schemas.microsoft.com/office/drawing/2014/main" id="{24D5540B-E42B-4C4B-8249-24BC758AAAE5}"/>
                </a:ext>
              </a:extLst>
            </p:cNvPr>
            <p:cNvSpPr/>
            <p:nvPr/>
          </p:nvSpPr>
          <p:spPr>
            <a:xfrm>
              <a:off x="1190625" y="4048925"/>
              <a:ext cx="309900" cy="300125"/>
            </a:xfrm>
            <a:custGeom>
              <a:avLst/>
              <a:gdLst/>
              <a:ahLst/>
              <a:cxnLst/>
              <a:rect l="l" t="t" r="r" b="b"/>
              <a:pathLst>
                <a:path w="12396" h="12005" extrusionOk="0">
                  <a:moveTo>
                    <a:pt x="3099" y="1"/>
                  </a:moveTo>
                  <a:cubicBezTo>
                    <a:pt x="1403" y="1"/>
                    <a:pt x="0" y="1403"/>
                    <a:pt x="0" y="3100"/>
                  </a:cubicBezTo>
                  <a:lnTo>
                    <a:pt x="0" y="8906"/>
                  </a:lnTo>
                  <a:cubicBezTo>
                    <a:pt x="0" y="10602"/>
                    <a:pt x="1403" y="12005"/>
                    <a:pt x="3099" y="12005"/>
                  </a:cubicBezTo>
                  <a:lnTo>
                    <a:pt x="9264" y="12005"/>
                  </a:lnTo>
                  <a:cubicBezTo>
                    <a:pt x="10993" y="12005"/>
                    <a:pt x="12396" y="10602"/>
                    <a:pt x="12396" y="8906"/>
                  </a:cubicBezTo>
                  <a:cubicBezTo>
                    <a:pt x="12396" y="7177"/>
                    <a:pt x="10993" y="5807"/>
                    <a:pt x="9264" y="5807"/>
                  </a:cubicBezTo>
                  <a:lnTo>
                    <a:pt x="6198" y="5807"/>
                  </a:lnTo>
                  <a:lnTo>
                    <a:pt x="6198" y="3100"/>
                  </a:lnTo>
                  <a:cubicBezTo>
                    <a:pt x="6198" y="1403"/>
                    <a:pt x="4828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688;p31">
              <a:extLst>
                <a:ext uri="{FF2B5EF4-FFF2-40B4-BE49-F238E27FC236}">
                  <a16:creationId xmlns:a16="http://schemas.microsoft.com/office/drawing/2014/main" id="{040A81E9-316E-4D22-B85B-3D28145F86FC}"/>
                </a:ext>
              </a:extLst>
            </p:cNvPr>
            <p:cNvSpPr/>
            <p:nvPr/>
          </p:nvSpPr>
          <p:spPr>
            <a:xfrm>
              <a:off x="6099900" y="4048925"/>
              <a:ext cx="309925" cy="300125"/>
            </a:xfrm>
            <a:custGeom>
              <a:avLst/>
              <a:gdLst/>
              <a:ahLst/>
              <a:cxnLst/>
              <a:rect l="l" t="t" r="r" b="b"/>
              <a:pathLst>
                <a:path w="12397" h="12005" extrusionOk="0">
                  <a:moveTo>
                    <a:pt x="9297" y="1"/>
                  </a:moveTo>
                  <a:cubicBezTo>
                    <a:pt x="7568" y="1"/>
                    <a:pt x="6198" y="1403"/>
                    <a:pt x="6198" y="3100"/>
                  </a:cubicBezTo>
                  <a:lnTo>
                    <a:pt x="6198" y="5807"/>
                  </a:lnTo>
                  <a:lnTo>
                    <a:pt x="3132" y="5807"/>
                  </a:lnTo>
                  <a:cubicBezTo>
                    <a:pt x="1403" y="5807"/>
                    <a:pt x="1" y="7177"/>
                    <a:pt x="1" y="8906"/>
                  </a:cubicBezTo>
                  <a:cubicBezTo>
                    <a:pt x="1" y="10602"/>
                    <a:pt x="1403" y="12005"/>
                    <a:pt x="3132" y="12005"/>
                  </a:cubicBezTo>
                  <a:lnTo>
                    <a:pt x="9297" y="12005"/>
                  </a:lnTo>
                  <a:cubicBezTo>
                    <a:pt x="10993" y="12005"/>
                    <a:pt x="12396" y="10602"/>
                    <a:pt x="12396" y="8906"/>
                  </a:cubicBezTo>
                  <a:lnTo>
                    <a:pt x="12396" y="3100"/>
                  </a:lnTo>
                  <a:cubicBezTo>
                    <a:pt x="12396" y="1403"/>
                    <a:pt x="10993" y="1"/>
                    <a:pt x="9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689;p31">
              <a:extLst>
                <a:ext uri="{FF2B5EF4-FFF2-40B4-BE49-F238E27FC236}">
                  <a16:creationId xmlns:a16="http://schemas.microsoft.com/office/drawing/2014/main" id="{DBC57D8F-C82C-4214-86BA-3BB6D4F15F25}"/>
                </a:ext>
              </a:extLst>
            </p:cNvPr>
            <p:cNvSpPr/>
            <p:nvPr/>
          </p:nvSpPr>
          <p:spPr>
            <a:xfrm>
              <a:off x="3612650" y="858100"/>
              <a:ext cx="375150" cy="257500"/>
            </a:xfrm>
            <a:custGeom>
              <a:avLst/>
              <a:gdLst/>
              <a:ahLst/>
              <a:cxnLst/>
              <a:rect l="l" t="t" r="r" b="b"/>
              <a:pathLst>
                <a:path w="15006" h="10300" extrusionOk="0">
                  <a:moveTo>
                    <a:pt x="3409" y="0"/>
                  </a:moveTo>
                  <a:cubicBezTo>
                    <a:pt x="2610" y="0"/>
                    <a:pt x="1810" y="302"/>
                    <a:pt x="1207" y="905"/>
                  </a:cubicBezTo>
                  <a:cubicBezTo>
                    <a:pt x="0" y="2145"/>
                    <a:pt x="0" y="4102"/>
                    <a:pt x="1207" y="5309"/>
                  </a:cubicBezTo>
                  <a:lnTo>
                    <a:pt x="5317" y="9387"/>
                  </a:lnTo>
                  <a:cubicBezTo>
                    <a:pt x="5904" y="10006"/>
                    <a:pt x="6720" y="10300"/>
                    <a:pt x="7503" y="10300"/>
                  </a:cubicBezTo>
                  <a:cubicBezTo>
                    <a:pt x="8285" y="10300"/>
                    <a:pt x="9101" y="10006"/>
                    <a:pt x="9688" y="9387"/>
                  </a:cubicBezTo>
                  <a:lnTo>
                    <a:pt x="13798" y="5309"/>
                  </a:lnTo>
                  <a:cubicBezTo>
                    <a:pt x="15005" y="4102"/>
                    <a:pt x="15005" y="2145"/>
                    <a:pt x="13798" y="905"/>
                  </a:cubicBezTo>
                  <a:cubicBezTo>
                    <a:pt x="13195" y="302"/>
                    <a:pt x="12396" y="0"/>
                    <a:pt x="11596" y="0"/>
                  </a:cubicBezTo>
                  <a:cubicBezTo>
                    <a:pt x="10797" y="0"/>
                    <a:pt x="9998" y="302"/>
                    <a:pt x="9395" y="905"/>
                  </a:cubicBezTo>
                  <a:lnTo>
                    <a:pt x="7503" y="2830"/>
                  </a:lnTo>
                  <a:lnTo>
                    <a:pt x="5611" y="905"/>
                  </a:lnTo>
                  <a:cubicBezTo>
                    <a:pt x="5007" y="302"/>
                    <a:pt x="4208" y="0"/>
                    <a:pt x="3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690;p31">
              <a:extLst>
                <a:ext uri="{FF2B5EF4-FFF2-40B4-BE49-F238E27FC236}">
                  <a16:creationId xmlns:a16="http://schemas.microsoft.com/office/drawing/2014/main" id="{EE3CE963-E180-4C44-8181-CA4A3A579364}"/>
                </a:ext>
              </a:extLst>
            </p:cNvPr>
            <p:cNvSpPr/>
            <p:nvPr/>
          </p:nvSpPr>
          <p:spPr>
            <a:xfrm>
              <a:off x="3612650" y="4579400"/>
              <a:ext cx="375150" cy="257925"/>
            </a:xfrm>
            <a:custGeom>
              <a:avLst/>
              <a:gdLst/>
              <a:ahLst/>
              <a:cxnLst/>
              <a:rect l="l" t="t" r="r" b="b"/>
              <a:pathLst>
                <a:path w="15006" h="10317" extrusionOk="0">
                  <a:moveTo>
                    <a:pt x="7503" y="1"/>
                  </a:moveTo>
                  <a:cubicBezTo>
                    <a:pt x="6712" y="1"/>
                    <a:pt x="5921" y="311"/>
                    <a:pt x="5317" y="931"/>
                  </a:cubicBezTo>
                  <a:lnTo>
                    <a:pt x="1207" y="5008"/>
                  </a:lnTo>
                  <a:cubicBezTo>
                    <a:pt x="0" y="6215"/>
                    <a:pt x="0" y="8172"/>
                    <a:pt x="1207" y="9412"/>
                  </a:cubicBezTo>
                  <a:cubicBezTo>
                    <a:pt x="1810" y="10015"/>
                    <a:pt x="2610" y="10317"/>
                    <a:pt x="3409" y="10317"/>
                  </a:cubicBezTo>
                  <a:cubicBezTo>
                    <a:pt x="4208" y="10317"/>
                    <a:pt x="5007" y="10015"/>
                    <a:pt x="5611" y="9412"/>
                  </a:cubicBezTo>
                  <a:lnTo>
                    <a:pt x="7503" y="7487"/>
                  </a:lnTo>
                  <a:lnTo>
                    <a:pt x="9395" y="9412"/>
                  </a:lnTo>
                  <a:cubicBezTo>
                    <a:pt x="10014" y="9999"/>
                    <a:pt x="10797" y="10292"/>
                    <a:pt x="11613" y="10292"/>
                  </a:cubicBezTo>
                  <a:cubicBezTo>
                    <a:pt x="12396" y="10292"/>
                    <a:pt x="13178" y="9999"/>
                    <a:pt x="13798" y="9412"/>
                  </a:cubicBezTo>
                  <a:cubicBezTo>
                    <a:pt x="15005" y="8172"/>
                    <a:pt x="15005" y="6215"/>
                    <a:pt x="13798" y="5008"/>
                  </a:cubicBezTo>
                  <a:lnTo>
                    <a:pt x="9688" y="931"/>
                  </a:lnTo>
                  <a:cubicBezTo>
                    <a:pt x="9085" y="311"/>
                    <a:pt x="8294" y="1"/>
                    <a:pt x="7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691;p31">
              <a:extLst>
                <a:ext uri="{FF2B5EF4-FFF2-40B4-BE49-F238E27FC236}">
                  <a16:creationId xmlns:a16="http://schemas.microsoft.com/office/drawing/2014/main" id="{69DE59C0-2245-4A83-922C-7EFB6692B699}"/>
                </a:ext>
              </a:extLst>
            </p:cNvPr>
            <p:cNvSpPr/>
            <p:nvPr/>
          </p:nvSpPr>
          <p:spPr>
            <a:xfrm>
              <a:off x="3203250" y="2222225"/>
              <a:ext cx="1193925" cy="1250975"/>
            </a:xfrm>
            <a:custGeom>
              <a:avLst/>
              <a:gdLst/>
              <a:ahLst/>
              <a:cxnLst/>
              <a:rect l="l" t="t" r="r" b="b"/>
              <a:pathLst>
                <a:path w="47757" h="50039" extrusionOk="0">
                  <a:moveTo>
                    <a:pt x="33730" y="6198"/>
                  </a:moveTo>
                  <a:cubicBezTo>
                    <a:pt x="38036" y="6198"/>
                    <a:pt x="41559" y="9721"/>
                    <a:pt x="41559" y="14027"/>
                  </a:cubicBezTo>
                  <a:cubicBezTo>
                    <a:pt x="41559" y="18332"/>
                    <a:pt x="38036" y="21823"/>
                    <a:pt x="33730" y="21823"/>
                  </a:cubicBezTo>
                  <a:cubicBezTo>
                    <a:pt x="29424" y="21823"/>
                    <a:pt x="25934" y="18332"/>
                    <a:pt x="25934" y="14027"/>
                  </a:cubicBezTo>
                  <a:cubicBezTo>
                    <a:pt x="25934" y="9721"/>
                    <a:pt x="29424" y="6198"/>
                    <a:pt x="33730" y="6198"/>
                  </a:cubicBezTo>
                  <a:close/>
                  <a:moveTo>
                    <a:pt x="20062" y="11026"/>
                  </a:moveTo>
                  <a:lnTo>
                    <a:pt x="20062" y="11026"/>
                  </a:lnTo>
                  <a:cubicBezTo>
                    <a:pt x="19834" y="12004"/>
                    <a:pt x="19736" y="12983"/>
                    <a:pt x="19736" y="14027"/>
                  </a:cubicBezTo>
                  <a:cubicBezTo>
                    <a:pt x="19736" y="21758"/>
                    <a:pt x="26031" y="28021"/>
                    <a:pt x="33730" y="28021"/>
                  </a:cubicBezTo>
                  <a:cubicBezTo>
                    <a:pt x="35687" y="28021"/>
                    <a:pt x="37514" y="27629"/>
                    <a:pt x="39210" y="26912"/>
                  </a:cubicBezTo>
                  <a:cubicBezTo>
                    <a:pt x="39210" y="27075"/>
                    <a:pt x="39210" y="27205"/>
                    <a:pt x="39210" y="27336"/>
                  </a:cubicBezTo>
                  <a:cubicBezTo>
                    <a:pt x="39210" y="36437"/>
                    <a:pt x="31805" y="43841"/>
                    <a:pt x="22704" y="43841"/>
                  </a:cubicBezTo>
                  <a:cubicBezTo>
                    <a:pt x="13603" y="43841"/>
                    <a:pt x="6199" y="36437"/>
                    <a:pt x="6199" y="27336"/>
                  </a:cubicBezTo>
                  <a:cubicBezTo>
                    <a:pt x="6199" y="19115"/>
                    <a:pt x="12201" y="12298"/>
                    <a:pt x="20062" y="11026"/>
                  </a:cubicBezTo>
                  <a:close/>
                  <a:moveTo>
                    <a:pt x="33730" y="0"/>
                  </a:moveTo>
                  <a:cubicBezTo>
                    <a:pt x="29620" y="0"/>
                    <a:pt x="25901" y="1794"/>
                    <a:pt x="23357" y="4632"/>
                  </a:cubicBezTo>
                  <a:cubicBezTo>
                    <a:pt x="23128" y="4632"/>
                    <a:pt x="22933" y="4600"/>
                    <a:pt x="22704" y="4600"/>
                  </a:cubicBezTo>
                  <a:cubicBezTo>
                    <a:pt x="10178" y="4600"/>
                    <a:pt x="1" y="14810"/>
                    <a:pt x="1" y="27336"/>
                  </a:cubicBezTo>
                  <a:cubicBezTo>
                    <a:pt x="1" y="39862"/>
                    <a:pt x="10178" y="50039"/>
                    <a:pt x="22704" y="50039"/>
                  </a:cubicBezTo>
                  <a:cubicBezTo>
                    <a:pt x="35230" y="50039"/>
                    <a:pt x="45408" y="39862"/>
                    <a:pt x="45408" y="27336"/>
                  </a:cubicBezTo>
                  <a:cubicBezTo>
                    <a:pt x="45408" y="25672"/>
                    <a:pt x="45245" y="24041"/>
                    <a:pt x="44886" y="22508"/>
                  </a:cubicBezTo>
                  <a:cubicBezTo>
                    <a:pt x="46680" y="20127"/>
                    <a:pt x="47756" y="17191"/>
                    <a:pt x="47756" y="14027"/>
                  </a:cubicBezTo>
                  <a:cubicBezTo>
                    <a:pt x="47756" y="6296"/>
                    <a:pt x="41461" y="0"/>
                    <a:pt x="33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692;p31">
              <a:extLst>
                <a:ext uri="{FF2B5EF4-FFF2-40B4-BE49-F238E27FC236}">
                  <a16:creationId xmlns:a16="http://schemas.microsoft.com/office/drawing/2014/main" id="{274F810E-D12B-4471-8399-00605B608A6C}"/>
                </a:ext>
              </a:extLst>
            </p:cNvPr>
            <p:cNvSpPr/>
            <p:nvPr/>
          </p:nvSpPr>
          <p:spPr>
            <a:xfrm>
              <a:off x="1243625" y="1283575"/>
              <a:ext cx="5113175" cy="3129100"/>
            </a:xfrm>
            <a:custGeom>
              <a:avLst/>
              <a:gdLst/>
              <a:ahLst/>
              <a:cxnLst/>
              <a:rect l="l" t="t" r="r" b="b"/>
              <a:pathLst>
                <a:path w="204527" h="125164" extrusionOk="0">
                  <a:moveTo>
                    <a:pt x="102264" y="7373"/>
                  </a:moveTo>
                  <a:cubicBezTo>
                    <a:pt x="111136" y="7373"/>
                    <a:pt x="119585" y="9428"/>
                    <a:pt x="127413" y="13440"/>
                  </a:cubicBezTo>
                  <a:cubicBezTo>
                    <a:pt x="134883" y="17257"/>
                    <a:pt x="141505" y="22867"/>
                    <a:pt x="146529" y="29620"/>
                  </a:cubicBezTo>
                  <a:cubicBezTo>
                    <a:pt x="147127" y="30430"/>
                    <a:pt x="148057" y="30853"/>
                    <a:pt x="149001" y="30853"/>
                  </a:cubicBezTo>
                  <a:cubicBezTo>
                    <a:pt x="149651" y="30853"/>
                    <a:pt x="150308" y="30652"/>
                    <a:pt x="150867" y="30239"/>
                  </a:cubicBezTo>
                  <a:cubicBezTo>
                    <a:pt x="152237" y="29195"/>
                    <a:pt x="152531" y="27271"/>
                    <a:pt x="151487" y="25901"/>
                  </a:cubicBezTo>
                  <a:cubicBezTo>
                    <a:pt x="147540" y="20551"/>
                    <a:pt x="142680" y="15887"/>
                    <a:pt x="137199" y="12103"/>
                  </a:cubicBezTo>
                  <a:lnTo>
                    <a:pt x="137199" y="12103"/>
                  </a:lnTo>
                  <a:cubicBezTo>
                    <a:pt x="143528" y="14288"/>
                    <a:pt x="149660" y="17061"/>
                    <a:pt x="155499" y="20388"/>
                  </a:cubicBezTo>
                  <a:cubicBezTo>
                    <a:pt x="172755" y="30239"/>
                    <a:pt x="187010" y="44429"/>
                    <a:pt x="197905" y="62566"/>
                  </a:cubicBezTo>
                  <a:cubicBezTo>
                    <a:pt x="183291" y="86867"/>
                    <a:pt x="161991" y="104482"/>
                    <a:pt x="137102" y="113061"/>
                  </a:cubicBezTo>
                  <a:cubicBezTo>
                    <a:pt x="153151" y="101970"/>
                    <a:pt x="163654" y="83475"/>
                    <a:pt x="163654" y="62566"/>
                  </a:cubicBezTo>
                  <a:cubicBezTo>
                    <a:pt x="163654" y="57281"/>
                    <a:pt x="162969" y="52062"/>
                    <a:pt x="161664" y="47006"/>
                  </a:cubicBezTo>
                  <a:cubicBezTo>
                    <a:pt x="161309" y="45613"/>
                    <a:pt x="160063" y="44678"/>
                    <a:pt x="158691" y="44678"/>
                  </a:cubicBezTo>
                  <a:cubicBezTo>
                    <a:pt x="158423" y="44678"/>
                    <a:pt x="158151" y="44713"/>
                    <a:pt x="157880" y="44788"/>
                  </a:cubicBezTo>
                  <a:cubicBezTo>
                    <a:pt x="156217" y="45212"/>
                    <a:pt x="155238" y="46908"/>
                    <a:pt x="155662" y="48572"/>
                  </a:cubicBezTo>
                  <a:cubicBezTo>
                    <a:pt x="156837" y="53106"/>
                    <a:pt x="157456" y="57836"/>
                    <a:pt x="157456" y="62566"/>
                  </a:cubicBezTo>
                  <a:cubicBezTo>
                    <a:pt x="157456" y="93000"/>
                    <a:pt x="132698" y="117758"/>
                    <a:pt x="102264" y="117758"/>
                  </a:cubicBezTo>
                  <a:cubicBezTo>
                    <a:pt x="71829" y="117758"/>
                    <a:pt x="47071" y="93000"/>
                    <a:pt x="47071" y="62566"/>
                  </a:cubicBezTo>
                  <a:cubicBezTo>
                    <a:pt x="47071" y="32131"/>
                    <a:pt x="71829" y="7373"/>
                    <a:pt x="102264" y="7373"/>
                  </a:cubicBezTo>
                  <a:close/>
                  <a:moveTo>
                    <a:pt x="102264" y="1"/>
                  </a:moveTo>
                  <a:cubicBezTo>
                    <a:pt x="82626" y="1"/>
                    <a:pt x="63152" y="5187"/>
                    <a:pt x="45929" y="15006"/>
                  </a:cubicBezTo>
                  <a:cubicBezTo>
                    <a:pt x="27597" y="25509"/>
                    <a:pt x="12461" y="40612"/>
                    <a:pt x="946" y="59956"/>
                  </a:cubicBezTo>
                  <a:cubicBezTo>
                    <a:pt x="0" y="61554"/>
                    <a:pt x="0" y="63577"/>
                    <a:pt x="946" y="65175"/>
                  </a:cubicBezTo>
                  <a:cubicBezTo>
                    <a:pt x="7079" y="75483"/>
                    <a:pt x="14386" y="84747"/>
                    <a:pt x="22671" y="92706"/>
                  </a:cubicBezTo>
                  <a:cubicBezTo>
                    <a:pt x="23274" y="93278"/>
                    <a:pt x="24055" y="93563"/>
                    <a:pt x="24833" y="93563"/>
                  </a:cubicBezTo>
                  <a:cubicBezTo>
                    <a:pt x="25654" y="93563"/>
                    <a:pt x="26472" y="93245"/>
                    <a:pt x="27075" y="92608"/>
                  </a:cubicBezTo>
                  <a:cubicBezTo>
                    <a:pt x="28249" y="91369"/>
                    <a:pt x="28216" y="89412"/>
                    <a:pt x="26977" y="88205"/>
                  </a:cubicBezTo>
                  <a:cubicBezTo>
                    <a:pt x="19246" y="80800"/>
                    <a:pt x="12396" y="72188"/>
                    <a:pt x="6622" y="62566"/>
                  </a:cubicBezTo>
                  <a:cubicBezTo>
                    <a:pt x="17517" y="44429"/>
                    <a:pt x="31772" y="30239"/>
                    <a:pt x="49028" y="20388"/>
                  </a:cubicBezTo>
                  <a:cubicBezTo>
                    <a:pt x="54900" y="17061"/>
                    <a:pt x="61032" y="14256"/>
                    <a:pt x="67393" y="12070"/>
                  </a:cubicBezTo>
                  <a:lnTo>
                    <a:pt x="67393" y="12070"/>
                  </a:lnTo>
                  <a:cubicBezTo>
                    <a:pt x="51377" y="23161"/>
                    <a:pt x="40873" y="41656"/>
                    <a:pt x="40873" y="62566"/>
                  </a:cubicBezTo>
                  <a:cubicBezTo>
                    <a:pt x="40873" y="83475"/>
                    <a:pt x="51409" y="102003"/>
                    <a:pt x="67426" y="113094"/>
                  </a:cubicBezTo>
                  <a:cubicBezTo>
                    <a:pt x="59238" y="110256"/>
                    <a:pt x="51409" y="106472"/>
                    <a:pt x="44004" y="101677"/>
                  </a:cubicBezTo>
                  <a:cubicBezTo>
                    <a:pt x="43486" y="101347"/>
                    <a:pt x="42903" y="101187"/>
                    <a:pt x="42326" y="101187"/>
                  </a:cubicBezTo>
                  <a:cubicBezTo>
                    <a:pt x="41306" y="101187"/>
                    <a:pt x="40303" y="101685"/>
                    <a:pt x="39699" y="102623"/>
                  </a:cubicBezTo>
                  <a:cubicBezTo>
                    <a:pt x="38785" y="104058"/>
                    <a:pt x="39209" y="105983"/>
                    <a:pt x="40645" y="106896"/>
                  </a:cubicBezTo>
                  <a:cubicBezTo>
                    <a:pt x="53725" y="115345"/>
                    <a:pt x="68078" y="120923"/>
                    <a:pt x="83246" y="123532"/>
                  </a:cubicBezTo>
                  <a:cubicBezTo>
                    <a:pt x="89607" y="124609"/>
                    <a:pt x="95935" y="125163"/>
                    <a:pt x="102296" y="125163"/>
                  </a:cubicBezTo>
                  <a:cubicBezTo>
                    <a:pt x="110940" y="125163"/>
                    <a:pt x="119585" y="124152"/>
                    <a:pt x="128099" y="122129"/>
                  </a:cubicBezTo>
                  <a:cubicBezTo>
                    <a:pt x="159283" y="114823"/>
                    <a:pt x="186097" y="94566"/>
                    <a:pt x="203581" y="65175"/>
                  </a:cubicBezTo>
                  <a:cubicBezTo>
                    <a:pt x="204527" y="63577"/>
                    <a:pt x="204527" y="61554"/>
                    <a:pt x="203581" y="59956"/>
                  </a:cubicBezTo>
                  <a:cubicBezTo>
                    <a:pt x="192066" y="40612"/>
                    <a:pt x="176930" y="25509"/>
                    <a:pt x="158598" y="15006"/>
                  </a:cubicBezTo>
                  <a:cubicBezTo>
                    <a:pt x="141375" y="5187"/>
                    <a:pt x="121901" y="1"/>
                    <a:pt x="102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693;p31">
              <a:extLst>
                <a:ext uri="{FF2B5EF4-FFF2-40B4-BE49-F238E27FC236}">
                  <a16:creationId xmlns:a16="http://schemas.microsoft.com/office/drawing/2014/main" id="{A5E6AE44-B8AD-472E-9527-E064542BBEB7}"/>
                </a:ext>
              </a:extLst>
            </p:cNvPr>
            <p:cNvSpPr/>
            <p:nvPr/>
          </p:nvSpPr>
          <p:spPr>
            <a:xfrm>
              <a:off x="4627125" y="2767775"/>
              <a:ext cx="307450" cy="685875"/>
            </a:xfrm>
            <a:custGeom>
              <a:avLst/>
              <a:gdLst/>
              <a:ahLst/>
              <a:cxnLst/>
              <a:rect l="l" t="t" r="r" b="b"/>
              <a:pathLst>
                <a:path w="12298" h="27435" extrusionOk="0">
                  <a:moveTo>
                    <a:pt x="9199" y="1"/>
                  </a:moveTo>
                  <a:cubicBezTo>
                    <a:pt x="7470" y="1"/>
                    <a:pt x="6100" y="1371"/>
                    <a:pt x="6100" y="3100"/>
                  </a:cubicBezTo>
                  <a:lnTo>
                    <a:pt x="6100" y="3198"/>
                  </a:lnTo>
                  <a:cubicBezTo>
                    <a:pt x="6100" y="10080"/>
                    <a:pt x="4273" y="16865"/>
                    <a:pt x="848" y="22769"/>
                  </a:cubicBezTo>
                  <a:cubicBezTo>
                    <a:pt x="0" y="24270"/>
                    <a:pt x="522" y="26162"/>
                    <a:pt x="1990" y="27010"/>
                  </a:cubicBezTo>
                  <a:cubicBezTo>
                    <a:pt x="2479" y="27304"/>
                    <a:pt x="3001" y="27434"/>
                    <a:pt x="3556" y="27434"/>
                  </a:cubicBezTo>
                  <a:cubicBezTo>
                    <a:pt x="4600" y="27434"/>
                    <a:pt x="5643" y="26880"/>
                    <a:pt x="6231" y="25901"/>
                  </a:cubicBezTo>
                  <a:cubicBezTo>
                    <a:pt x="10210" y="19018"/>
                    <a:pt x="12298" y="11157"/>
                    <a:pt x="12298" y="3165"/>
                  </a:cubicBezTo>
                  <a:lnTo>
                    <a:pt x="12298" y="3100"/>
                  </a:lnTo>
                  <a:cubicBezTo>
                    <a:pt x="12298" y="1371"/>
                    <a:pt x="10928" y="1"/>
                    <a:pt x="9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694;p31">
              <a:extLst>
                <a:ext uri="{FF2B5EF4-FFF2-40B4-BE49-F238E27FC236}">
                  <a16:creationId xmlns:a16="http://schemas.microsoft.com/office/drawing/2014/main" id="{1076277D-9630-4260-BD30-462611F0F7BC}"/>
                </a:ext>
              </a:extLst>
            </p:cNvPr>
            <p:cNvSpPr/>
            <p:nvPr/>
          </p:nvSpPr>
          <p:spPr>
            <a:xfrm>
              <a:off x="4238125" y="1853850"/>
              <a:ext cx="565150" cy="541275"/>
            </a:xfrm>
            <a:custGeom>
              <a:avLst/>
              <a:gdLst/>
              <a:ahLst/>
              <a:cxnLst/>
              <a:rect l="l" t="t" r="r" b="b"/>
              <a:pathLst>
                <a:path w="22606" h="21651" extrusionOk="0">
                  <a:moveTo>
                    <a:pt x="3548" y="1"/>
                  </a:moveTo>
                  <a:cubicBezTo>
                    <a:pt x="2485" y="1"/>
                    <a:pt x="1449" y="552"/>
                    <a:pt x="881" y="1557"/>
                  </a:cubicBezTo>
                  <a:cubicBezTo>
                    <a:pt x="0" y="3025"/>
                    <a:pt x="522" y="4917"/>
                    <a:pt x="2023" y="5797"/>
                  </a:cubicBezTo>
                  <a:cubicBezTo>
                    <a:pt x="7960" y="9222"/>
                    <a:pt x="12918" y="14148"/>
                    <a:pt x="16376" y="20085"/>
                  </a:cubicBezTo>
                  <a:cubicBezTo>
                    <a:pt x="16963" y="21096"/>
                    <a:pt x="18007" y="21651"/>
                    <a:pt x="19050" y="21651"/>
                  </a:cubicBezTo>
                  <a:cubicBezTo>
                    <a:pt x="19605" y="21651"/>
                    <a:pt x="20127" y="21520"/>
                    <a:pt x="20616" y="21226"/>
                  </a:cubicBezTo>
                  <a:cubicBezTo>
                    <a:pt x="22084" y="20346"/>
                    <a:pt x="22606" y="18454"/>
                    <a:pt x="21725" y="16986"/>
                  </a:cubicBezTo>
                  <a:cubicBezTo>
                    <a:pt x="17746" y="10103"/>
                    <a:pt x="12005" y="4362"/>
                    <a:pt x="5089" y="415"/>
                  </a:cubicBezTo>
                  <a:cubicBezTo>
                    <a:pt x="4604" y="135"/>
                    <a:pt x="4073" y="1"/>
                    <a:pt x="3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695;p31">
              <a:extLst>
                <a:ext uri="{FF2B5EF4-FFF2-40B4-BE49-F238E27FC236}">
                  <a16:creationId xmlns:a16="http://schemas.microsoft.com/office/drawing/2014/main" id="{5F8C8CE4-5283-4A0E-9514-A094BAD85E69}"/>
                </a:ext>
              </a:extLst>
            </p:cNvPr>
            <p:cNvSpPr/>
            <p:nvPr/>
          </p:nvSpPr>
          <p:spPr>
            <a:xfrm>
              <a:off x="2665850" y="2242850"/>
              <a:ext cx="306650" cy="683975"/>
            </a:xfrm>
            <a:custGeom>
              <a:avLst/>
              <a:gdLst/>
              <a:ahLst/>
              <a:cxnLst/>
              <a:rect l="l" t="t" r="r" b="b"/>
              <a:pathLst>
                <a:path w="12266" h="27359" extrusionOk="0">
                  <a:moveTo>
                    <a:pt x="8726" y="0"/>
                  </a:moveTo>
                  <a:cubicBezTo>
                    <a:pt x="7654" y="0"/>
                    <a:pt x="6603" y="552"/>
                    <a:pt x="6035" y="1556"/>
                  </a:cubicBezTo>
                  <a:cubicBezTo>
                    <a:pt x="2088" y="8407"/>
                    <a:pt x="0" y="16235"/>
                    <a:pt x="0" y="24227"/>
                  </a:cubicBezTo>
                  <a:cubicBezTo>
                    <a:pt x="0" y="25956"/>
                    <a:pt x="1370" y="27359"/>
                    <a:pt x="3099" y="27359"/>
                  </a:cubicBezTo>
                  <a:cubicBezTo>
                    <a:pt x="4828" y="27359"/>
                    <a:pt x="6198" y="25956"/>
                    <a:pt x="6198" y="24227"/>
                  </a:cubicBezTo>
                  <a:lnTo>
                    <a:pt x="6198" y="24195"/>
                  </a:lnTo>
                  <a:cubicBezTo>
                    <a:pt x="6198" y="17312"/>
                    <a:pt x="7992" y="10559"/>
                    <a:pt x="11417" y="4655"/>
                  </a:cubicBezTo>
                  <a:cubicBezTo>
                    <a:pt x="12265" y="3155"/>
                    <a:pt x="11776" y="1263"/>
                    <a:pt x="10276" y="415"/>
                  </a:cubicBezTo>
                  <a:cubicBezTo>
                    <a:pt x="9791" y="134"/>
                    <a:pt x="9256" y="0"/>
                    <a:pt x="8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696;p31">
              <a:extLst>
                <a:ext uri="{FF2B5EF4-FFF2-40B4-BE49-F238E27FC236}">
                  <a16:creationId xmlns:a16="http://schemas.microsoft.com/office/drawing/2014/main" id="{70DF2EE1-EC0E-48A9-B527-934305D6D2D5}"/>
                </a:ext>
              </a:extLst>
            </p:cNvPr>
            <p:cNvSpPr/>
            <p:nvPr/>
          </p:nvSpPr>
          <p:spPr>
            <a:xfrm>
              <a:off x="2796325" y="3299700"/>
              <a:ext cx="564350" cy="541300"/>
            </a:xfrm>
            <a:custGeom>
              <a:avLst/>
              <a:gdLst/>
              <a:ahLst/>
              <a:cxnLst/>
              <a:rect l="l" t="t" r="r" b="b"/>
              <a:pathLst>
                <a:path w="22574" h="21652" extrusionOk="0">
                  <a:moveTo>
                    <a:pt x="3561" y="0"/>
                  </a:moveTo>
                  <a:cubicBezTo>
                    <a:pt x="3029" y="0"/>
                    <a:pt x="2488" y="135"/>
                    <a:pt x="1990" y="416"/>
                  </a:cubicBezTo>
                  <a:cubicBezTo>
                    <a:pt x="522" y="1264"/>
                    <a:pt x="1" y="3156"/>
                    <a:pt x="881" y="4657"/>
                  </a:cubicBezTo>
                  <a:cubicBezTo>
                    <a:pt x="4861" y="11539"/>
                    <a:pt x="10602" y="17281"/>
                    <a:pt x="17485" y="21228"/>
                  </a:cubicBezTo>
                  <a:cubicBezTo>
                    <a:pt x="17974" y="21521"/>
                    <a:pt x="18529" y="21652"/>
                    <a:pt x="19051" y="21652"/>
                  </a:cubicBezTo>
                  <a:cubicBezTo>
                    <a:pt x="20127" y="21652"/>
                    <a:pt x="21138" y="21097"/>
                    <a:pt x="21725" y="20118"/>
                  </a:cubicBezTo>
                  <a:cubicBezTo>
                    <a:pt x="22573" y="18618"/>
                    <a:pt x="22084" y="16726"/>
                    <a:pt x="20584" y="15878"/>
                  </a:cubicBezTo>
                  <a:cubicBezTo>
                    <a:pt x="14647" y="12420"/>
                    <a:pt x="9689" y="7495"/>
                    <a:pt x="6231" y="1525"/>
                  </a:cubicBezTo>
                  <a:cubicBezTo>
                    <a:pt x="5664" y="544"/>
                    <a:pt x="4632" y="0"/>
                    <a:pt x="3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697;p31">
              <a:extLst>
                <a:ext uri="{FF2B5EF4-FFF2-40B4-BE49-F238E27FC236}">
                  <a16:creationId xmlns:a16="http://schemas.microsoft.com/office/drawing/2014/main" id="{6C7BC919-56E3-44AB-BEF8-8A182445D7C5}"/>
                </a:ext>
              </a:extLst>
            </p:cNvPr>
            <p:cNvSpPr/>
            <p:nvPr/>
          </p:nvSpPr>
          <p:spPr>
            <a:xfrm>
              <a:off x="3723550" y="3685450"/>
              <a:ext cx="694000" cy="296625"/>
            </a:xfrm>
            <a:custGeom>
              <a:avLst/>
              <a:gdLst/>
              <a:ahLst/>
              <a:cxnLst/>
              <a:rect l="l" t="t" r="r" b="b"/>
              <a:pathLst>
                <a:path w="27760" h="11865" extrusionOk="0">
                  <a:moveTo>
                    <a:pt x="24220" y="1"/>
                  </a:moveTo>
                  <a:cubicBezTo>
                    <a:pt x="23691" y="1"/>
                    <a:pt x="23156" y="135"/>
                    <a:pt x="22671" y="415"/>
                  </a:cubicBezTo>
                  <a:cubicBezTo>
                    <a:pt x="16734" y="3840"/>
                    <a:pt x="9982" y="5667"/>
                    <a:pt x="3099" y="5667"/>
                  </a:cubicBezTo>
                  <a:cubicBezTo>
                    <a:pt x="1370" y="5667"/>
                    <a:pt x="0" y="7070"/>
                    <a:pt x="0" y="8766"/>
                  </a:cubicBezTo>
                  <a:cubicBezTo>
                    <a:pt x="0" y="10495"/>
                    <a:pt x="1370" y="11865"/>
                    <a:pt x="3099" y="11865"/>
                  </a:cubicBezTo>
                  <a:cubicBezTo>
                    <a:pt x="11058" y="11865"/>
                    <a:pt x="18920" y="9777"/>
                    <a:pt x="25770" y="5798"/>
                  </a:cubicBezTo>
                  <a:cubicBezTo>
                    <a:pt x="27271" y="4917"/>
                    <a:pt x="27760" y="3025"/>
                    <a:pt x="26912" y="1557"/>
                  </a:cubicBezTo>
                  <a:cubicBezTo>
                    <a:pt x="26344" y="552"/>
                    <a:pt x="25293" y="1"/>
                    <a:pt x="24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698;p31">
              <a:extLst>
                <a:ext uri="{FF2B5EF4-FFF2-40B4-BE49-F238E27FC236}">
                  <a16:creationId xmlns:a16="http://schemas.microsoft.com/office/drawing/2014/main" id="{D9E6436D-689B-4602-A256-6DFB7F211E9F}"/>
                </a:ext>
              </a:extLst>
            </p:cNvPr>
            <p:cNvSpPr/>
            <p:nvPr/>
          </p:nvSpPr>
          <p:spPr>
            <a:xfrm>
              <a:off x="3182050" y="1713350"/>
              <a:ext cx="694025" cy="297675"/>
            </a:xfrm>
            <a:custGeom>
              <a:avLst/>
              <a:gdLst/>
              <a:ahLst/>
              <a:cxnLst/>
              <a:rect l="l" t="t" r="r" b="b"/>
              <a:pathLst>
                <a:path w="27761" h="11907" extrusionOk="0">
                  <a:moveTo>
                    <a:pt x="24661" y="0"/>
                  </a:moveTo>
                  <a:cubicBezTo>
                    <a:pt x="16669" y="0"/>
                    <a:pt x="8841" y="2121"/>
                    <a:pt x="1958" y="6100"/>
                  </a:cubicBezTo>
                  <a:cubicBezTo>
                    <a:pt x="490" y="6981"/>
                    <a:pt x="1" y="8873"/>
                    <a:pt x="849" y="10341"/>
                  </a:cubicBezTo>
                  <a:cubicBezTo>
                    <a:pt x="1436" y="11352"/>
                    <a:pt x="2480" y="11907"/>
                    <a:pt x="3524" y="11907"/>
                  </a:cubicBezTo>
                  <a:cubicBezTo>
                    <a:pt x="4078" y="11907"/>
                    <a:pt x="4600" y="11743"/>
                    <a:pt x="5089" y="11483"/>
                  </a:cubicBezTo>
                  <a:cubicBezTo>
                    <a:pt x="10994" y="8025"/>
                    <a:pt x="17779" y="6198"/>
                    <a:pt x="24661" y="6198"/>
                  </a:cubicBezTo>
                  <a:cubicBezTo>
                    <a:pt x="26358" y="6198"/>
                    <a:pt x="27760" y="4795"/>
                    <a:pt x="27760" y="3099"/>
                  </a:cubicBezTo>
                  <a:cubicBezTo>
                    <a:pt x="27760" y="1370"/>
                    <a:pt x="26358" y="0"/>
                    <a:pt x="2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4" name="Google Shape;699;p31">
            <a:extLst>
              <a:ext uri="{FF2B5EF4-FFF2-40B4-BE49-F238E27FC236}">
                <a16:creationId xmlns:a16="http://schemas.microsoft.com/office/drawing/2014/main" id="{315C691E-812A-4AA1-B9B7-47DE3052FBB0}"/>
              </a:ext>
            </a:extLst>
          </p:cNvPr>
          <p:cNvSpPr/>
          <p:nvPr/>
        </p:nvSpPr>
        <p:spPr>
          <a:xfrm>
            <a:off x="4587033" y="3510433"/>
            <a:ext cx="164800" cy="1648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47E60DC-B269-4F90-8EB8-5F760E55AC11}"/>
              </a:ext>
            </a:extLst>
          </p:cNvPr>
          <p:cNvSpPr txBox="1"/>
          <p:nvPr/>
        </p:nvSpPr>
        <p:spPr>
          <a:xfrm>
            <a:off x="8682800" y="1505650"/>
            <a:ext cx="309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/>
              </a:rPr>
              <a:t>Customizable Visual controller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7F4891-1F10-434D-AB64-4D9C6380E56A}"/>
              </a:ext>
            </a:extLst>
          </p:cNvPr>
          <p:cNvSpPr txBox="1"/>
          <p:nvPr/>
        </p:nvSpPr>
        <p:spPr>
          <a:xfrm>
            <a:off x="8682800" y="3968701"/>
            <a:ext cx="309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/>
              </a:rPr>
              <a:t>Computer vision implementation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77BC117-4383-4695-BC0E-41D26BAF41F9}"/>
              </a:ext>
            </a:extLst>
          </p:cNvPr>
          <p:cNvSpPr txBox="1"/>
          <p:nvPr/>
        </p:nvSpPr>
        <p:spPr>
          <a:xfrm>
            <a:off x="527950" y="1976835"/>
            <a:ext cx="2648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 Black"/>
              </a:rPr>
              <a:t>Communicating and process data from physical drone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9D74DE4-B96F-40DC-828F-34F34F2BAA12}"/>
              </a:ext>
            </a:extLst>
          </p:cNvPr>
          <p:cNvSpPr txBox="1"/>
          <p:nvPr/>
        </p:nvSpPr>
        <p:spPr>
          <a:xfrm>
            <a:off x="527950" y="4670834"/>
            <a:ext cx="264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 Black"/>
              </a:rPr>
              <a:t>Automated flight</a:t>
            </a:r>
          </a:p>
        </p:txBody>
      </p:sp>
    </p:spTree>
    <p:extLst>
      <p:ext uri="{BB962C8B-B14F-4D97-AF65-F5344CB8AC3E}">
        <p14:creationId xmlns:p14="http://schemas.microsoft.com/office/powerpoint/2010/main" val="3840462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C2A8F-A4A6-46D1-A6B7-3440ACF11C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VIDS GOES HERE</a:t>
            </a:r>
          </a:p>
        </p:txBody>
      </p:sp>
      <p:sp>
        <p:nvSpPr>
          <p:cNvPr id="4" name="Google Shape;214;p21">
            <a:extLst>
              <a:ext uri="{FF2B5EF4-FFF2-40B4-BE49-F238E27FC236}">
                <a16:creationId xmlns:a16="http://schemas.microsoft.com/office/drawing/2014/main" id="{352BD289-8467-49EE-8FD5-6C261AE0C3BE}"/>
              </a:ext>
            </a:extLst>
          </p:cNvPr>
          <p:cNvSpPr txBox="1">
            <a:spLocks/>
          </p:cNvSpPr>
          <p:nvPr/>
        </p:nvSpPr>
        <p:spPr>
          <a:xfrm>
            <a:off x="415600" y="272171"/>
            <a:ext cx="113608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4800" b="0" kern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ACHIEVEMENT: </a:t>
            </a:r>
            <a:r>
              <a:rPr lang="en-US" dirty="0">
                <a:solidFill>
                  <a:srgbClr val="41E6C4"/>
                </a:solidFill>
              </a:rPr>
              <a:t>DEMOS</a:t>
            </a:r>
            <a:endParaRPr lang="en-US" dirty="0"/>
          </a:p>
        </p:txBody>
      </p:sp>
      <p:cxnSp>
        <p:nvCxnSpPr>
          <p:cNvPr id="5" name="Google Shape;253;p21">
            <a:extLst>
              <a:ext uri="{FF2B5EF4-FFF2-40B4-BE49-F238E27FC236}">
                <a16:creationId xmlns:a16="http://schemas.microsoft.com/office/drawing/2014/main" id="{4DD2CDFB-6481-45B6-A192-121887387ACC}"/>
              </a:ext>
            </a:extLst>
          </p:cNvPr>
          <p:cNvCxnSpPr/>
          <p:nvPr/>
        </p:nvCxnSpPr>
        <p:spPr>
          <a:xfrm>
            <a:off x="415600" y="1001704"/>
            <a:ext cx="113608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83229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21">
            <a:extLst>
              <a:ext uri="{FF2B5EF4-FFF2-40B4-BE49-F238E27FC236}">
                <a16:creationId xmlns:a16="http://schemas.microsoft.com/office/drawing/2014/main" id="{21D42B79-E301-4B3F-AF6D-52AAAE3FD1AC}"/>
              </a:ext>
            </a:extLst>
          </p:cNvPr>
          <p:cNvSpPr txBox="1">
            <a:spLocks/>
          </p:cNvSpPr>
          <p:nvPr/>
        </p:nvSpPr>
        <p:spPr>
          <a:xfrm>
            <a:off x="415600" y="272171"/>
            <a:ext cx="113608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4800" b="0" kern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TOOLS</a:t>
            </a:r>
          </a:p>
        </p:txBody>
      </p:sp>
      <p:cxnSp>
        <p:nvCxnSpPr>
          <p:cNvPr id="5" name="Google Shape;253;p21">
            <a:extLst>
              <a:ext uri="{FF2B5EF4-FFF2-40B4-BE49-F238E27FC236}">
                <a16:creationId xmlns:a16="http://schemas.microsoft.com/office/drawing/2014/main" id="{06659E81-3FB6-48D2-8254-0D38DEFAB567}"/>
              </a:ext>
            </a:extLst>
          </p:cNvPr>
          <p:cNvCxnSpPr/>
          <p:nvPr/>
        </p:nvCxnSpPr>
        <p:spPr>
          <a:xfrm>
            <a:off x="415600" y="1001704"/>
            <a:ext cx="113608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88555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/>
              <a:t>TABLE OF CONTENTS</a:t>
            </a:r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s">
                <a:solidFill>
                  <a:srgbClr val="48FFD5"/>
                </a:solidFill>
              </a:rPr>
              <a:t>Here you could describe</a:t>
            </a:r>
            <a:endParaRPr>
              <a:solidFill>
                <a:srgbClr val="48FFD5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es">
                <a:solidFill>
                  <a:srgbClr val="48FFD5"/>
                </a:solidFill>
              </a:rPr>
              <a:t>the topic of the section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 idx="2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solidFill>
                  <a:srgbClr val="48FFD5"/>
                </a:solidFill>
              </a:rPr>
              <a:t>04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s">
                <a:solidFill>
                  <a:srgbClr val="48FFD5"/>
                </a:solidFill>
              </a:rPr>
              <a:t>Here you could describe</a:t>
            </a:r>
            <a:endParaRPr>
              <a:solidFill>
                <a:srgbClr val="48FFD5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es">
                <a:solidFill>
                  <a:srgbClr val="48FFD5"/>
                </a:solidFill>
              </a:rPr>
              <a:t>the topic of the section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18" name="Google Shape;218;p21"/>
          <p:cNvSpPr txBox="1">
            <a:spLocks noGrp="1"/>
          </p:cNvSpPr>
          <p:nvPr>
            <p:ph type="title" idx="4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solidFill>
                  <a:srgbClr val="48FFD5"/>
                </a:solidFill>
              </a:rPr>
              <a:t>05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s">
                <a:solidFill>
                  <a:srgbClr val="48FFD5"/>
                </a:solidFill>
              </a:rPr>
              <a:t>Here you could describe</a:t>
            </a:r>
            <a:endParaRPr>
              <a:solidFill>
                <a:srgbClr val="48FFD5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es">
                <a:solidFill>
                  <a:srgbClr val="48FFD5"/>
                </a:solidFill>
              </a:rPr>
              <a:t>the topic of the section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 idx="6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solidFill>
                  <a:srgbClr val="48FFD5"/>
                </a:solidFill>
              </a:rPr>
              <a:t>06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s" dirty="0">
                <a:solidFill>
                  <a:srgbClr val="48FFD5"/>
                </a:solidFill>
              </a:rPr>
              <a:t>Here you could describe</a:t>
            </a:r>
            <a:endParaRPr dirty="0">
              <a:solidFill>
                <a:srgbClr val="48FFD5"/>
              </a:solidFill>
            </a:endParaRPr>
          </a:p>
          <a:p>
            <a:pPr marL="0" indent="0"/>
            <a:r>
              <a:rPr lang="es" dirty="0">
                <a:solidFill>
                  <a:srgbClr val="48FFD5"/>
                </a:solidFill>
              </a:rPr>
              <a:t>the topic of the section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8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dirty="0">
                <a:solidFill>
                  <a:srgbClr val="48FFD5"/>
                </a:solidFill>
              </a:rPr>
              <a:t>01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s">
                <a:solidFill>
                  <a:srgbClr val="48FFD5"/>
                </a:solidFill>
              </a:rPr>
              <a:t>Here you could describe</a:t>
            </a:r>
            <a:endParaRPr>
              <a:solidFill>
                <a:srgbClr val="48FFD5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es">
                <a:solidFill>
                  <a:srgbClr val="48FFD5"/>
                </a:solidFill>
              </a:rPr>
              <a:t>the topic of the section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13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solidFill>
                  <a:srgbClr val="48FFD5"/>
                </a:solidFill>
              </a:rPr>
              <a:t>02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s">
                <a:solidFill>
                  <a:srgbClr val="48FFD5"/>
                </a:solidFill>
              </a:rPr>
              <a:t>Here you could describe</a:t>
            </a:r>
            <a:endParaRPr>
              <a:solidFill>
                <a:srgbClr val="48FFD5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es">
                <a:solidFill>
                  <a:srgbClr val="48FFD5"/>
                </a:solidFill>
              </a:rPr>
              <a:t>the topic of the section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15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solidFill>
                  <a:srgbClr val="48FFD5"/>
                </a:solidFill>
              </a:rPr>
              <a:t>03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7" name="Google Shape;227;p21"/>
          <p:cNvSpPr txBox="1">
            <a:spLocks noGrp="1"/>
          </p:cNvSpPr>
          <p:nvPr>
            <p:ph type="ctrTitle" idx="16"/>
          </p:nvPr>
        </p:nvSpPr>
        <p:spPr>
          <a:xfrm>
            <a:off x="857984" y="2535000"/>
            <a:ext cx="2768000" cy="4609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dirty="0"/>
              <a:t>OUR TEAM &amp; CLIENT</a:t>
            </a:r>
            <a:endParaRPr dirty="0"/>
          </a:p>
        </p:txBody>
      </p:sp>
      <p:sp>
        <p:nvSpPr>
          <p:cNvPr id="228" name="Google Shape;228;p21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"/>
              <a:t>Major Requirements</a:t>
            </a:r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"/>
              <a:t>Project Goals</a:t>
            </a: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"/>
              <a:t>Sneak Peek</a:t>
            </a:r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"/>
              <a:t>Project Stages</a:t>
            </a:r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"/>
              <a:t>Our Team</a:t>
            </a:r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415600" y="1588933"/>
            <a:ext cx="113608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88880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40"/>
          <p:cNvPicPr preferRelativeResize="0"/>
          <p:nvPr/>
        </p:nvPicPr>
        <p:blipFill rotWithShape="1">
          <a:blip r:embed="rId3">
            <a:alphaModFix/>
          </a:blip>
          <a:srcRect l="38900" t="-2030" r="25895" b="2030"/>
          <a:stretch/>
        </p:blipFill>
        <p:spPr>
          <a:xfrm>
            <a:off x="666291" y="2140601"/>
            <a:ext cx="2461031" cy="3932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8" name="Google Shape;1278;p40"/>
          <p:cNvGrpSpPr/>
          <p:nvPr/>
        </p:nvGrpSpPr>
        <p:grpSpPr>
          <a:xfrm>
            <a:off x="4723767" y="2036885"/>
            <a:ext cx="350512" cy="1151952"/>
            <a:chOff x="4198388" y="2011050"/>
            <a:chExt cx="181600" cy="596825"/>
          </a:xfrm>
        </p:grpSpPr>
        <p:sp>
          <p:nvSpPr>
            <p:cNvPr id="1279" name="Google Shape;1279;p40"/>
            <p:cNvSpPr/>
            <p:nvPr/>
          </p:nvSpPr>
          <p:spPr>
            <a:xfrm>
              <a:off x="4198388" y="2011050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1"/>
                  </a:moveTo>
                  <a:lnTo>
                    <a:pt x="1" y="1775"/>
                  </a:lnTo>
                  <a:lnTo>
                    <a:pt x="7264" y="1775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4198388" y="2089925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1"/>
                  </a:moveTo>
                  <a:lnTo>
                    <a:pt x="1" y="1775"/>
                  </a:lnTo>
                  <a:lnTo>
                    <a:pt x="7264" y="1775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1" name="Google Shape;1281;p40"/>
            <p:cNvSpPr/>
            <p:nvPr/>
          </p:nvSpPr>
          <p:spPr>
            <a:xfrm>
              <a:off x="4198388" y="2169100"/>
              <a:ext cx="181600" cy="44100"/>
            </a:xfrm>
            <a:custGeom>
              <a:avLst/>
              <a:gdLst/>
              <a:ahLst/>
              <a:cxnLst/>
              <a:rect l="l" t="t" r="r" b="b"/>
              <a:pathLst>
                <a:path w="7264" h="1764" extrusionOk="0">
                  <a:moveTo>
                    <a:pt x="1" y="1"/>
                  </a:moveTo>
                  <a:lnTo>
                    <a:pt x="1" y="1763"/>
                  </a:lnTo>
                  <a:lnTo>
                    <a:pt x="7264" y="176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2" name="Google Shape;1282;p40"/>
            <p:cNvSpPr/>
            <p:nvPr/>
          </p:nvSpPr>
          <p:spPr>
            <a:xfrm>
              <a:off x="4198388" y="2248000"/>
              <a:ext cx="181600" cy="44075"/>
            </a:xfrm>
            <a:custGeom>
              <a:avLst/>
              <a:gdLst/>
              <a:ahLst/>
              <a:cxnLst/>
              <a:rect l="l" t="t" r="r" b="b"/>
              <a:pathLst>
                <a:path w="7264" h="1763" extrusionOk="0">
                  <a:moveTo>
                    <a:pt x="1" y="0"/>
                  </a:moveTo>
                  <a:lnTo>
                    <a:pt x="1" y="1762"/>
                  </a:lnTo>
                  <a:lnTo>
                    <a:pt x="7264" y="1762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4198388" y="2326875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0"/>
                  </a:moveTo>
                  <a:lnTo>
                    <a:pt x="1" y="1774"/>
                  </a:lnTo>
                  <a:lnTo>
                    <a:pt x="7264" y="1774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4198388" y="2405750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0"/>
                  </a:moveTo>
                  <a:lnTo>
                    <a:pt x="1" y="1774"/>
                  </a:lnTo>
                  <a:lnTo>
                    <a:pt x="7264" y="1774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4198388" y="2484625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1"/>
                  </a:moveTo>
                  <a:lnTo>
                    <a:pt x="1" y="1775"/>
                  </a:lnTo>
                  <a:lnTo>
                    <a:pt x="7264" y="1775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4198388" y="2563800"/>
              <a:ext cx="181600" cy="44075"/>
            </a:xfrm>
            <a:custGeom>
              <a:avLst/>
              <a:gdLst/>
              <a:ahLst/>
              <a:cxnLst/>
              <a:rect l="l" t="t" r="r" b="b"/>
              <a:pathLst>
                <a:path w="7264" h="1763" extrusionOk="0">
                  <a:moveTo>
                    <a:pt x="1" y="1"/>
                  </a:moveTo>
                  <a:lnTo>
                    <a:pt x="1" y="1763"/>
                  </a:lnTo>
                  <a:lnTo>
                    <a:pt x="7264" y="176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87" name="Google Shape;1287;p40"/>
          <p:cNvSpPr txBox="1"/>
          <p:nvPr/>
        </p:nvSpPr>
        <p:spPr>
          <a:xfrm>
            <a:off x="3091912" y="3238973"/>
            <a:ext cx="11488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b" anchorCtr="0">
            <a:noAutofit/>
          </a:bodyPr>
          <a:lstStyle/>
          <a:p>
            <a:pPr algn="ctr"/>
            <a:r>
              <a:rPr lang="es" sz="3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55%</a:t>
            </a:r>
            <a:endParaRPr sz="32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288" name="Google Shape;1288;p40"/>
          <p:cNvSpPr txBox="1"/>
          <p:nvPr/>
        </p:nvSpPr>
        <p:spPr>
          <a:xfrm>
            <a:off x="6164837" y="1278167"/>
            <a:ext cx="2214400" cy="2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b" anchorCtr="0">
            <a:noAutofit/>
          </a:bodyPr>
          <a:lstStyle/>
          <a:p>
            <a:pPr algn="ctr"/>
            <a:r>
              <a:rPr lang="es" sz="16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AVERAGE SPEND PER CUSTOMER</a:t>
            </a:r>
            <a:endParaRPr sz="16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289" name="Google Shape;1289;p40"/>
          <p:cNvSpPr txBox="1"/>
          <p:nvPr/>
        </p:nvSpPr>
        <p:spPr>
          <a:xfrm>
            <a:off x="4306924" y="3199204"/>
            <a:ext cx="11648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b" anchorCtr="0">
            <a:noAutofit/>
          </a:bodyPr>
          <a:lstStyle/>
          <a:p>
            <a:pPr algn="ctr"/>
            <a:r>
              <a:rPr lang="es" sz="24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15-25</a:t>
            </a:r>
            <a:endParaRPr sz="24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290" name="Google Shape;1290;p40"/>
          <p:cNvSpPr txBox="1"/>
          <p:nvPr/>
        </p:nvSpPr>
        <p:spPr>
          <a:xfrm>
            <a:off x="6544825" y="2417329"/>
            <a:ext cx="1400400" cy="6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b" anchorCtr="0">
            <a:noAutofit/>
          </a:bodyPr>
          <a:lstStyle/>
          <a:p>
            <a:pPr algn="ctr"/>
            <a:r>
              <a:rPr lang="es" sz="3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$27,00 </a:t>
            </a:r>
            <a:endParaRPr sz="32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292" name="Google Shape;1292;p40"/>
          <p:cNvSpPr txBox="1">
            <a:spLocks noGrp="1"/>
          </p:cNvSpPr>
          <p:nvPr>
            <p:ph type="ctrTitle"/>
          </p:nvPr>
        </p:nvSpPr>
        <p:spPr>
          <a:xfrm>
            <a:off x="2619800" y="-71505"/>
            <a:ext cx="6952400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solidFill>
                  <a:srgbClr val="F3F3F3"/>
                </a:solidFill>
              </a:rPr>
              <a:t>TARGET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1293" name="Google Shape;1293;p40"/>
          <p:cNvGrpSpPr/>
          <p:nvPr/>
        </p:nvGrpSpPr>
        <p:grpSpPr>
          <a:xfrm>
            <a:off x="8584209" y="1945414"/>
            <a:ext cx="2125111" cy="1782529"/>
            <a:chOff x="7607763" y="1492550"/>
            <a:chExt cx="1536225" cy="1288575"/>
          </a:xfrm>
        </p:grpSpPr>
        <p:sp>
          <p:nvSpPr>
            <p:cNvPr id="1294" name="Google Shape;1294;p40"/>
            <p:cNvSpPr/>
            <p:nvPr/>
          </p:nvSpPr>
          <p:spPr>
            <a:xfrm>
              <a:off x="7655688" y="1582725"/>
              <a:ext cx="1440375" cy="1198400"/>
            </a:xfrm>
            <a:custGeom>
              <a:avLst/>
              <a:gdLst/>
              <a:ahLst/>
              <a:cxnLst/>
              <a:rect l="l" t="t" r="r" b="b"/>
              <a:pathLst>
                <a:path w="57615" h="47936" extrusionOk="0">
                  <a:moveTo>
                    <a:pt x="57174" y="334"/>
                  </a:moveTo>
                  <a:lnTo>
                    <a:pt x="57174" y="47602"/>
                  </a:lnTo>
                  <a:lnTo>
                    <a:pt x="452" y="47602"/>
                  </a:lnTo>
                  <a:lnTo>
                    <a:pt x="452" y="334"/>
                  </a:lnTo>
                  <a:close/>
                  <a:moveTo>
                    <a:pt x="0" y="1"/>
                  </a:moveTo>
                  <a:lnTo>
                    <a:pt x="0" y="47935"/>
                  </a:lnTo>
                  <a:lnTo>
                    <a:pt x="57614" y="47935"/>
                  </a:lnTo>
                  <a:lnTo>
                    <a:pt x="5761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7607763" y="1534800"/>
              <a:ext cx="1536225" cy="1117725"/>
            </a:xfrm>
            <a:custGeom>
              <a:avLst/>
              <a:gdLst/>
              <a:ahLst/>
              <a:cxnLst/>
              <a:rect l="l" t="t" r="r" b="b"/>
              <a:pathLst>
                <a:path w="61449" h="44709" extrusionOk="0">
                  <a:moveTo>
                    <a:pt x="0" y="1"/>
                  </a:moveTo>
                  <a:lnTo>
                    <a:pt x="0" y="44709"/>
                  </a:lnTo>
                  <a:lnTo>
                    <a:pt x="453" y="44709"/>
                  </a:lnTo>
                  <a:lnTo>
                    <a:pt x="453" y="453"/>
                  </a:lnTo>
                  <a:lnTo>
                    <a:pt x="60996" y="453"/>
                  </a:lnTo>
                  <a:lnTo>
                    <a:pt x="60996" y="23337"/>
                  </a:lnTo>
                  <a:lnTo>
                    <a:pt x="59150" y="25182"/>
                  </a:lnTo>
                  <a:lnTo>
                    <a:pt x="59472" y="25492"/>
                  </a:lnTo>
                  <a:lnTo>
                    <a:pt x="61448" y="23516"/>
                  </a:lnTo>
                  <a:lnTo>
                    <a:pt x="6144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7613413" y="1492550"/>
              <a:ext cx="1125750" cy="47950"/>
            </a:xfrm>
            <a:custGeom>
              <a:avLst/>
              <a:gdLst/>
              <a:ahLst/>
              <a:cxnLst/>
              <a:rect l="l" t="t" r="r" b="b"/>
              <a:pathLst>
                <a:path w="45030" h="1918" extrusionOk="0">
                  <a:moveTo>
                    <a:pt x="0" y="0"/>
                  </a:moveTo>
                  <a:lnTo>
                    <a:pt x="0" y="1917"/>
                  </a:lnTo>
                  <a:lnTo>
                    <a:pt x="45030" y="1917"/>
                  </a:lnTo>
                  <a:lnTo>
                    <a:pt x="43125" y="0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8932913" y="1678575"/>
              <a:ext cx="67300" cy="67300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1"/>
                  </a:moveTo>
                  <a:lnTo>
                    <a:pt x="1" y="441"/>
                  </a:lnTo>
                  <a:lnTo>
                    <a:pt x="2251" y="441"/>
                  </a:lnTo>
                  <a:lnTo>
                    <a:pt x="2251" y="2691"/>
                  </a:lnTo>
                  <a:lnTo>
                    <a:pt x="2692" y="269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8932913" y="2602800"/>
              <a:ext cx="67300" cy="67300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2251" y="0"/>
                  </a:moveTo>
                  <a:lnTo>
                    <a:pt x="2251" y="2251"/>
                  </a:lnTo>
                  <a:lnTo>
                    <a:pt x="1" y="2251"/>
                  </a:lnTo>
                  <a:lnTo>
                    <a:pt x="1" y="2691"/>
                  </a:lnTo>
                  <a:lnTo>
                    <a:pt x="2692" y="2691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7751513" y="2602800"/>
              <a:ext cx="67300" cy="67300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0"/>
                  </a:moveTo>
                  <a:lnTo>
                    <a:pt x="1" y="2691"/>
                  </a:lnTo>
                  <a:lnTo>
                    <a:pt x="2692" y="2691"/>
                  </a:lnTo>
                  <a:lnTo>
                    <a:pt x="2692" y="2251"/>
                  </a:lnTo>
                  <a:lnTo>
                    <a:pt x="441" y="225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7751513" y="1678575"/>
              <a:ext cx="67300" cy="67300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1"/>
                  </a:moveTo>
                  <a:lnTo>
                    <a:pt x="1" y="2691"/>
                  </a:lnTo>
                  <a:lnTo>
                    <a:pt x="441" y="2691"/>
                  </a:lnTo>
                  <a:lnTo>
                    <a:pt x="441" y="441"/>
                  </a:lnTo>
                  <a:lnTo>
                    <a:pt x="2692" y="44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7804813" y="1726200"/>
              <a:ext cx="1141825" cy="881975"/>
            </a:xfrm>
            <a:custGeom>
              <a:avLst/>
              <a:gdLst/>
              <a:ahLst/>
              <a:cxnLst/>
              <a:rect l="l" t="t" r="r" b="b"/>
              <a:pathLst>
                <a:path w="45673" h="35279" extrusionOk="0">
                  <a:moveTo>
                    <a:pt x="0" y="1"/>
                  </a:moveTo>
                  <a:lnTo>
                    <a:pt x="0" y="35279"/>
                  </a:lnTo>
                  <a:lnTo>
                    <a:pt x="45672" y="35279"/>
                  </a:lnTo>
                  <a:lnTo>
                    <a:pt x="45672" y="1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8298913" y="1875025"/>
              <a:ext cx="558425" cy="63125"/>
            </a:xfrm>
            <a:custGeom>
              <a:avLst/>
              <a:gdLst/>
              <a:ahLst/>
              <a:cxnLst/>
              <a:rect l="l" t="t" r="r" b="b"/>
              <a:pathLst>
                <a:path w="22337" h="2525" extrusionOk="0">
                  <a:moveTo>
                    <a:pt x="0" y="1"/>
                  </a:moveTo>
                  <a:lnTo>
                    <a:pt x="0" y="2525"/>
                  </a:lnTo>
                  <a:lnTo>
                    <a:pt x="22337" y="2525"/>
                  </a:lnTo>
                  <a:lnTo>
                    <a:pt x="22337" y="1"/>
                  </a:lnTo>
                  <a:close/>
                </a:path>
              </a:pathLst>
            </a:custGeom>
            <a:solidFill>
              <a:srgbClr val="0068E8">
                <a:alpha val="55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8298913" y="2163450"/>
              <a:ext cx="558425" cy="63425"/>
            </a:xfrm>
            <a:custGeom>
              <a:avLst/>
              <a:gdLst/>
              <a:ahLst/>
              <a:cxnLst/>
              <a:rect l="l" t="t" r="r" b="b"/>
              <a:pathLst>
                <a:path w="22337" h="2537" extrusionOk="0">
                  <a:moveTo>
                    <a:pt x="0" y="1"/>
                  </a:moveTo>
                  <a:lnTo>
                    <a:pt x="0" y="2537"/>
                  </a:lnTo>
                  <a:lnTo>
                    <a:pt x="22337" y="2537"/>
                  </a:lnTo>
                  <a:lnTo>
                    <a:pt x="22337" y="1"/>
                  </a:lnTo>
                  <a:close/>
                </a:path>
              </a:pathLst>
            </a:custGeom>
            <a:solidFill>
              <a:srgbClr val="0068E8">
                <a:alpha val="55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8298913" y="2452175"/>
              <a:ext cx="558425" cy="63125"/>
            </a:xfrm>
            <a:custGeom>
              <a:avLst/>
              <a:gdLst/>
              <a:ahLst/>
              <a:cxnLst/>
              <a:rect l="l" t="t" r="r" b="b"/>
              <a:pathLst>
                <a:path w="22337" h="2525" extrusionOk="0">
                  <a:moveTo>
                    <a:pt x="0" y="1"/>
                  </a:moveTo>
                  <a:lnTo>
                    <a:pt x="0" y="2525"/>
                  </a:lnTo>
                  <a:lnTo>
                    <a:pt x="22337" y="2525"/>
                  </a:lnTo>
                  <a:lnTo>
                    <a:pt x="22337" y="1"/>
                  </a:lnTo>
                  <a:close/>
                </a:path>
              </a:pathLst>
            </a:custGeom>
            <a:solidFill>
              <a:srgbClr val="0068E8">
                <a:alpha val="55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8299213" y="1875025"/>
              <a:ext cx="455725" cy="63125"/>
            </a:xfrm>
            <a:custGeom>
              <a:avLst/>
              <a:gdLst/>
              <a:ahLst/>
              <a:cxnLst/>
              <a:rect l="l" t="t" r="r" b="b"/>
              <a:pathLst>
                <a:path w="18229" h="2525" extrusionOk="0">
                  <a:moveTo>
                    <a:pt x="0" y="1"/>
                  </a:moveTo>
                  <a:lnTo>
                    <a:pt x="0" y="2525"/>
                  </a:lnTo>
                  <a:lnTo>
                    <a:pt x="18229" y="2525"/>
                  </a:lnTo>
                  <a:lnTo>
                    <a:pt x="1822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8298913" y="2163450"/>
              <a:ext cx="508725" cy="63425"/>
            </a:xfrm>
            <a:custGeom>
              <a:avLst/>
              <a:gdLst/>
              <a:ahLst/>
              <a:cxnLst/>
              <a:rect l="l" t="t" r="r" b="b"/>
              <a:pathLst>
                <a:path w="20349" h="2537" extrusionOk="0">
                  <a:moveTo>
                    <a:pt x="0" y="1"/>
                  </a:moveTo>
                  <a:lnTo>
                    <a:pt x="0" y="2537"/>
                  </a:lnTo>
                  <a:lnTo>
                    <a:pt x="20348" y="2537"/>
                  </a:lnTo>
                  <a:lnTo>
                    <a:pt x="2034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8299213" y="2449200"/>
              <a:ext cx="455725" cy="66400"/>
            </a:xfrm>
            <a:custGeom>
              <a:avLst/>
              <a:gdLst/>
              <a:ahLst/>
              <a:cxnLst/>
              <a:rect l="l" t="t" r="r" b="b"/>
              <a:pathLst>
                <a:path w="18229" h="2656" extrusionOk="0">
                  <a:moveTo>
                    <a:pt x="18229" y="1"/>
                  </a:moveTo>
                  <a:lnTo>
                    <a:pt x="0" y="120"/>
                  </a:lnTo>
                  <a:lnTo>
                    <a:pt x="0" y="2656"/>
                  </a:lnTo>
                  <a:lnTo>
                    <a:pt x="18229" y="2537"/>
                  </a:lnTo>
                  <a:lnTo>
                    <a:pt x="1822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08" name="Google Shape;1308;p40"/>
          <p:cNvGrpSpPr/>
          <p:nvPr/>
        </p:nvGrpSpPr>
        <p:grpSpPr>
          <a:xfrm>
            <a:off x="6526192" y="2200729"/>
            <a:ext cx="1430411" cy="1380841"/>
            <a:chOff x="5529513" y="1905400"/>
            <a:chExt cx="868600" cy="838500"/>
          </a:xfrm>
        </p:grpSpPr>
        <p:sp>
          <p:nvSpPr>
            <p:cNvPr id="1309" name="Google Shape;1309;p40"/>
            <p:cNvSpPr/>
            <p:nvPr/>
          </p:nvSpPr>
          <p:spPr>
            <a:xfrm>
              <a:off x="6306688" y="2309600"/>
              <a:ext cx="91425" cy="38425"/>
            </a:xfrm>
            <a:custGeom>
              <a:avLst/>
              <a:gdLst/>
              <a:ahLst/>
              <a:cxnLst/>
              <a:rect l="l" t="t" r="r" b="b"/>
              <a:pathLst>
                <a:path w="3657" h="1537" extrusionOk="0">
                  <a:moveTo>
                    <a:pt x="60" y="1"/>
                  </a:moveTo>
                  <a:lnTo>
                    <a:pt x="1" y="1227"/>
                  </a:lnTo>
                  <a:lnTo>
                    <a:pt x="3585" y="1537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0" name="Google Shape;1310;p40"/>
            <p:cNvSpPr/>
            <p:nvPr/>
          </p:nvSpPr>
          <p:spPr>
            <a:xfrm>
              <a:off x="6295988" y="2370325"/>
              <a:ext cx="94975" cy="53300"/>
            </a:xfrm>
            <a:custGeom>
              <a:avLst/>
              <a:gdLst/>
              <a:ahLst/>
              <a:cxnLst/>
              <a:rect l="l" t="t" r="r" b="b"/>
              <a:pathLst>
                <a:path w="3799" h="2132" extrusionOk="0">
                  <a:moveTo>
                    <a:pt x="262" y="1"/>
                  </a:moveTo>
                  <a:cubicBezTo>
                    <a:pt x="238" y="203"/>
                    <a:pt x="203" y="405"/>
                    <a:pt x="143" y="596"/>
                  </a:cubicBezTo>
                  <a:cubicBezTo>
                    <a:pt x="72" y="894"/>
                    <a:pt x="0" y="1191"/>
                    <a:pt x="0" y="1191"/>
                  </a:cubicBezTo>
                  <a:lnTo>
                    <a:pt x="3465" y="2132"/>
                  </a:lnTo>
                  <a:cubicBezTo>
                    <a:pt x="3465" y="2132"/>
                    <a:pt x="3560" y="1763"/>
                    <a:pt x="3655" y="1382"/>
                  </a:cubicBezTo>
                  <a:cubicBezTo>
                    <a:pt x="3727" y="1132"/>
                    <a:pt x="3775" y="882"/>
                    <a:pt x="3798" y="632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1" name="Google Shape;1311;p40"/>
            <p:cNvSpPr/>
            <p:nvPr/>
          </p:nvSpPr>
          <p:spPr>
            <a:xfrm>
              <a:off x="6274838" y="2428975"/>
              <a:ext cx="96175" cy="66700"/>
            </a:xfrm>
            <a:custGeom>
              <a:avLst/>
              <a:gdLst/>
              <a:ahLst/>
              <a:cxnLst/>
              <a:rect l="l" t="t" r="r" b="b"/>
              <a:pathLst>
                <a:path w="3847" h="2668" extrusionOk="0">
                  <a:moveTo>
                    <a:pt x="465" y="0"/>
                  </a:moveTo>
                  <a:lnTo>
                    <a:pt x="263" y="572"/>
                  </a:lnTo>
                  <a:lnTo>
                    <a:pt x="1" y="1131"/>
                  </a:lnTo>
                  <a:lnTo>
                    <a:pt x="3251" y="2667"/>
                  </a:lnTo>
                  <a:cubicBezTo>
                    <a:pt x="3251" y="2667"/>
                    <a:pt x="3418" y="2322"/>
                    <a:pt x="3573" y="1977"/>
                  </a:cubicBezTo>
                  <a:lnTo>
                    <a:pt x="3847" y="125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2" name="Google Shape;1312;p40"/>
            <p:cNvSpPr/>
            <p:nvPr/>
          </p:nvSpPr>
          <p:spPr>
            <a:xfrm>
              <a:off x="6243888" y="2484025"/>
              <a:ext cx="94100" cy="78025"/>
            </a:xfrm>
            <a:custGeom>
              <a:avLst/>
              <a:gdLst/>
              <a:ahLst/>
              <a:cxnLst/>
              <a:rect l="l" t="t" r="r" b="b"/>
              <a:pathLst>
                <a:path w="3764" h="3121" extrusionOk="0">
                  <a:moveTo>
                    <a:pt x="667" y="1"/>
                  </a:moveTo>
                  <a:lnTo>
                    <a:pt x="346" y="525"/>
                  </a:lnTo>
                  <a:cubicBezTo>
                    <a:pt x="251" y="703"/>
                    <a:pt x="132" y="870"/>
                    <a:pt x="1" y="1025"/>
                  </a:cubicBezTo>
                  <a:lnTo>
                    <a:pt x="2930" y="3120"/>
                  </a:lnTo>
                  <a:cubicBezTo>
                    <a:pt x="3096" y="2918"/>
                    <a:pt x="3239" y="2703"/>
                    <a:pt x="3370" y="2489"/>
                  </a:cubicBezTo>
                  <a:cubicBezTo>
                    <a:pt x="3573" y="2156"/>
                    <a:pt x="3763" y="1822"/>
                    <a:pt x="3763" y="1822"/>
                  </a:cubicBezTo>
                  <a:lnTo>
                    <a:pt x="66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3" name="Google Shape;1313;p40"/>
            <p:cNvSpPr/>
            <p:nvPr/>
          </p:nvSpPr>
          <p:spPr>
            <a:xfrm>
              <a:off x="6204613" y="2533750"/>
              <a:ext cx="89000" cy="86650"/>
            </a:xfrm>
            <a:custGeom>
              <a:avLst/>
              <a:gdLst/>
              <a:ahLst/>
              <a:cxnLst/>
              <a:rect l="l" t="t" r="r" b="b"/>
              <a:pathLst>
                <a:path w="3560" h="3466" extrusionOk="0">
                  <a:moveTo>
                    <a:pt x="822" y="0"/>
                  </a:moveTo>
                  <a:lnTo>
                    <a:pt x="417" y="453"/>
                  </a:lnTo>
                  <a:lnTo>
                    <a:pt x="131" y="762"/>
                  </a:lnTo>
                  <a:cubicBezTo>
                    <a:pt x="83" y="810"/>
                    <a:pt x="48" y="845"/>
                    <a:pt x="0" y="893"/>
                  </a:cubicBezTo>
                  <a:lnTo>
                    <a:pt x="2512" y="3465"/>
                  </a:lnTo>
                  <a:cubicBezTo>
                    <a:pt x="2512" y="3465"/>
                    <a:pt x="2513" y="3465"/>
                    <a:pt x="2513" y="3465"/>
                  </a:cubicBezTo>
                  <a:cubicBezTo>
                    <a:pt x="2557" y="3465"/>
                    <a:pt x="3560" y="2346"/>
                    <a:pt x="3560" y="2346"/>
                  </a:cubicBezTo>
                  <a:lnTo>
                    <a:pt x="82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4" name="Google Shape;1314;p40"/>
            <p:cNvSpPr/>
            <p:nvPr/>
          </p:nvSpPr>
          <p:spPr>
            <a:xfrm>
              <a:off x="6157263" y="2576600"/>
              <a:ext cx="81600" cy="92600"/>
            </a:xfrm>
            <a:custGeom>
              <a:avLst/>
              <a:gdLst/>
              <a:ahLst/>
              <a:cxnLst/>
              <a:rect l="l" t="t" r="r" b="b"/>
              <a:pathLst>
                <a:path w="3264" h="3704" extrusionOk="0">
                  <a:moveTo>
                    <a:pt x="977" y="1"/>
                  </a:moveTo>
                  <a:lnTo>
                    <a:pt x="1" y="727"/>
                  </a:lnTo>
                  <a:lnTo>
                    <a:pt x="2025" y="3703"/>
                  </a:lnTo>
                  <a:lnTo>
                    <a:pt x="3263" y="2775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5" name="Google Shape;1315;p40"/>
            <p:cNvSpPr/>
            <p:nvPr/>
          </p:nvSpPr>
          <p:spPr>
            <a:xfrm>
              <a:off x="6103988" y="2610825"/>
              <a:ext cx="71775" cy="95575"/>
            </a:xfrm>
            <a:custGeom>
              <a:avLst/>
              <a:gdLst/>
              <a:ahLst/>
              <a:cxnLst/>
              <a:rect l="l" t="t" r="r" b="b"/>
              <a:pathLst>
                <a:path w="2871" h="3823" extrusionOk="0">
                  <a:moveTo>
                    <a:pt x="1096" y="1"/>
                  </a:moveTo>
                  <a:lnTo>
                    <a:pt x="929" y="96"/>
                  </a:lnTo>
                  <a:lnTo>
                    <a:pt x="548" y="275"/>
                  </a:lnTo>
                  <a:lnTo>
                    <a:pt x="1" y="537"/>
                  </a:lnTo>
                  <a:lnTo>
                    <a:pt x="1477" y="3823"/>
                  </a:lnTo>
                  <a:cubicBezTo>
                    <a:pt x="1477" y="3823"/>
                    <a:pt x="2870" y="3168"/>
                    <a:pt x="2846" y="3132"/>
                  </a:cubicBezTo>
                  <a:lnTo>
                    <a:pt x="109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6" name="Google Shape;1316;p40"/>
            <p:cNvSpPr/>
            <p:nvPr/>
          </p:nvSpPr>
          <p:spPr>
            <a:xfrm>
              <a:off x="6046538" y="2635550"/>
              <a:ext cx="58675" cy="95550"/>
            </a:xfrm>
            <a:custGeom>
              <a:avLst/>
              <a:gdLst/>
              <a:ahLst/>
              <a:cxnLst/>
              <a:rect l="l" t="t" r="r" b="b"/>
              <a:pathLst>
                <a:path w="2347" h="3822" extrusionOk="0">
                  <a:moveTo>
                    <a:pt x="1168" y="0"/>
                  </a:moveTo>
                  <a:lnTo>
                    <a:pt x="989" y="60"/>
                  </a:lnTo>
                  <a:cubicBezTo>
                    <a:pt x="858" y="119"/>
                    <a:pt x="727" y="155"/>
                    <a:pt x="596" y="191"/>
                  </a:cubicBezTo>
                  <a:lnTo>
                    <a:pt x="1" y="333"/>
                  </a:lnTo>
                  <a:lnTo>
                    <a:pt x="870" y="3822"/>
                  </a:lnTo>
                  <a:lnTo>
                    <a:pt x="1620" y="3631"/>
                  </a:lnTo>
                  <a:cubicBezTo>
                    <a:pt x="1787" y="3596"/>
                    <a:pt x="1953" y="3536"/>
                    <a:pt x="2120" y="3477"/>
                  </a:cubicBezTo>
                  <a:lnTo>
                    <a:pt x="2346" y="3405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7" name="Google Shape;1317;p40"/>
            <p:cNvSpPr/>
            <p:nvPr/>
          </p:nvSpPr>
          <p:spPr>
            <a:xfrm>
              <a:off x="5986413" y="2649825"/>
              <a:ext cx="44075" cy="93200"/>
            </a:xfrm>
            <a:custGeom>
              <a:avLst/>
              <a:gdLst/>
              <a:ahLst/>
              <a:cxnLst/>
              <a:rect l="l" t="t" r="r" b="b"/>
              <a:pathLst>
                <a:path w="1763" h="3728" extrusionOk="0">
                  <a:moveTo>
                    <a:pt x="1203" y="1"/>
                  </a:moveTo>
                  <a:lnTo>
                    <a:pt x="608" y="96"/>
                  </a:lnTo>
                  <a:cubicBezTo>
                    <a:pt x="298" y="143"/>
                    <a:pt x="1" y="143"/>
                    <a:pt x="1" y="143"/>
                  </a:cubicBezTo>
                  <a:lnTo>
                    <a:pt x="227" y="3727"/>
                  </a:lnTo>
                  <a:cubicBezTo>
                    <a:pt x="227" y="3727"/>
                    <a:pt x="620" y="3727"/>
                    <a:pt x="1001" y="3680"/>
                  </a:cubicBezTo>
                  <a:lnTo>
                    <a:pt x="1763" y="3560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5915588" y="2652200"/>
              <a:ext cx="40200" cy="91700"/>
            </a:xfrm>
            <a:custGeom>
              <a:avLst/>
              <a:gdLst/>
              <a:ahLst/>
              <a:cxnLst/>
              <a:rect l="l" t="t" r="r" b="b"/>
              <a:pathLst>
                <a:path w="1608" h="3668" extrusionOk="0">
                  <a:moveTo>
                    <a:pt x="393" y="1"/>
                  </a:moveTo>
                  <a:lnTo>
                    <a:pt x="0" y="3585"/>
                  </a:lnTo>
                  <a:cubicBezTo>
                    <a:pt x="72" y="3596"/>
                    <a:pt x="155" y="3608"/>
                    <a:pt x="238" y="3608"/>
                  </a:cubicBezTo>
                  <a:lnTo>
                    <a:pt x="762" y="3632"/>
                  </a:lnTo>
                  <a:lnTo>
                    <a:pt x="1536" y="3668"/>
                  </a:lnTo>
                  <a:lnTo>
                    <a:pt x="1607" y="72"/>
                  </a:lnTo>
                  <a:lnTo>
                    <a:pt x="1000" y="48"/>
                  </a:lnTo>
                  <a:lnTo>
                    <a:pt x="583" y="25"/>
                  </a:lnTo>
                  <a:cubicBezTo>
                    <a:pt x="512" y="25"/>
                    <a:pt x="453" y="13"/>
                    <a:pt x="39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9" name="Google Shape;1319;p40"/>
            <p:cNvSpPr/>
            <p:nvPr/>
          </p:nvSpPr>
          <p:spPr>
            <a:xfrm>
              <a:off x="5840263" y="2640300"/>
              <a:ext cx="55100" cy="95575"/>
            </a:xfrm>
            <a:custGeom>
              <a:avLst/>
              <a:gdLst/>
              <a:ahLst/>
              <a:cxnLst/>
              <a:rect l="l" t="t" r="r" b="b"/>
              <a:pathLst>
                <a:path w="2204" h="3823" extrusionOk="0">
                  <a:moveTo>
                    <a:pt x="1013" y="1"/>
                  </a:moveTo>
                  <a:lnTo>
                    <a:pt x="1" y="3441"/>
                  </a:lnTo>
                  <a:lnTo>
                    <a:pt x="751" y="3644"/>
                  </a:lnTo>
                  <a:lnTo>
                    <a:pt x="1263" y="3763"/>
                  </a:lnTo>
                  <a:cubicBezTo>
                    <a:pt x="1334" y="3787"/>
                    <a:pt x="1418" y="3811"/>
                    <a:pt x="1501" y="3822"/>
                  </a:cubicBezTo>
                  <a:lnTo>
                    <a:pt x="2203" y="298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0" name="Google Shape;1320;p40"/>
            <p:cNvSpPr/>
            <p:nvPr/>
          </p:nvSpPr>
          <p:spPr>
            <a:xfrm>
              <a:off x="5768838" y="2617675"/>
              <a:ext cx="68175" cy="96175"/>
            </a:xfrm>
            <a:custGeom>
              <a:avLst/>
              <a:gdLst/>
              <a:ahLst/>
              <a:cxnLst/>
              <a:rect l="l" t="t" r="r" b="b"/>
              <a:pathLst>
                <a:path w="2727" h="3847" extrusionOk="0">
                  <a:moveTo>
                    <a:pt x="1608" y="1"/>
                  </a:moveTo>
                  <a:lnTo>
                    <a:pt x="0" y="3215"/>
                  </a:lnTo>
                  <a:lnTo>
                    <a:pt x="691" y="3549"/>
                  </a:lnTo>
                  <a:cubicBezTo>
                    <a:pt x="917" y="3668"/>
                    <a:pt x="1155" y="3763"/>
                    <a:pt x="1405" y="3846"/>
                  </a:cubicBezTo>
                  <a:lnTo>
                    <a:pt x="2727" y="501"/>
                  </a:lnTo>
                  <a:lnTo>
                    <a:pt x="2727" y="501"/>
                  </a:lnTo>
                  <a:cubicBezTo>
                    <a:pt x="2726" y="502"/>
                    <a:pt x="2724" y="502"/>
                    <a:pt x="2721" y="502"/>
                  </a:cubicBezTo>
                  <a:cubicBezTo>
                    <a:pt x="2633" y="502"/>
                    <a:pt x="1608" y="1"/>
                    <a:pt x="1608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1" name="Google Shape;1321;p40"/>
            <p:cNvSpPr/>
            <p:nvPr/>
          </p:nvSpPr>
          <p:spPr>
            <a:xfrm>
              <a:off x="5703338" y="2585525"/>
              <a:ext cx="79200" cy="93800"/>
            </a:xfrm>
            <a:custGeom>
              <a:avLst/>
              <a:gdLst/>
              <a:ahLst/>
              <a:cxnLst/>
              <a:rect l="l" t="t" r="r" b="b"/>
              <a:pathLst>
                <a:path w="3168" h="3752" extrusionOk="0">
                  <a:moveTo>
                    <a:pt x="2156" y="1"/>
                  </a:moveTo>
                  <a:lnTo>
                    <a:pt x="1" y="2882"/>
                  </a:lnTo>
                  <a:lnTo>
                    <a:pt x="620" y="3346"/>
                  </a:lnTo>
                  <a:cubicBezTo>
                    <a:pt x="942" y="3549"/>
                    <a:pt x="1275" y="3751"/>
                    <a:pt x="1275" y="3751"/>
                  </a:cubicBezTo>
                  <a:lnTo>
                    <a:pt x="3168" y="691"/>
                  </a:lnTo>
                  <a:lnTo>
                    <a:pt x="2644" y="370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2" name="Google Shape;1322;p40"/>
            <p:cNvSpPr/>
            <p:nvPr/>
          </p:nvSpPr>
          <p:spPr>
            <a:xfrm>
              <a:off x="5646488" y="2545050"/>
              <a:ext cx="87250" cy="88425"/>
            </a:xfrm>
            <a:custGeom>
              <a:avLst/>
              <a:gdLst/>
              <a:ahLst/>
              <a:cxnLst/>
              <a:rect l="l" t="t" r="r" b="b"/>
              <a:pathLst>
                <a:path w="3490" h="3537" extrusionOk="0">
                  <a:moveTo>
                    <a:pt x="2620" y="1"/>
                  </a:moveTo>
                  <a:lnTo>
                    <a:pt x="1" y="2453"/>
                  </a:lnTo>
                  <a:cubicBezTo>
                    <a:pt x="168" y="2656"/>
                    <a:pt x="346" y="2834"/>
                    <a:pt x="525" y="3013"/>
                  </a:cubicBezTo>
                  <a:lnTo>
                    <a:pt x="1096" y="3537"/>
                  </a:lnTo>
                  <a:lnTo>
                    <a:pt x="3489" y="858"/>
                  </a:lnTo>
                  <a:lnTo>
                    <a:pt x="3037" y="441"/>
                  </a:lnTo>
                  <a:cubicBezTo>
                    <a:pt x="2894" y="310"/>
                    <a:pt x="2751" y="155"/>
                    <a:pt x="2620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3" name="Google Shape;1323;p40"/>
            <p:cNvSpPr/>
            <p:nvPr/>
          </p:nvSpPr>
          <p:spPr>
            <a:xfrm>
              <a:off x="5597988" y="2497125"/>
              <a:ext cx="94075" cy="80100"/>
            </a:xfrm>
            <a:custGeom>
              <a:avLst/>
              <a:gdLst/>
              <a:ahLst/>
              <a:cxnLst/>
              <a:rect l="l" t="t" r="r" b="b"/>
              <a:pathLst>
                <a:path w="3763" h="3204" extrusionOk="0">
                  <a:moveTo>
                    <a:pt x="3048" y="1"/>
                  </a:moveTo>
                  <a:lnTo>
                    <a:pt x="48" y="1965"/>
                  </a:lnTo>
                  <a:cubicBezTo>
                    <a:pt x="0" y="1977"/>
                    <a:pt x="941" y="3203"/>
                    <a:pt x="941" y="3203"/>
                  </a:cubicBezTo>
                  <a:lnTo>
                    <a:pt x="3762" y="989"/>
                  </a:lnTo>
                  <a:cubicBezTo>
                    <a:pt x="3762" y="989"/>
                    <a:pt x="3024" y="24"/>
                    <a:pt x="3048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4" name="Google Shape;1324;p40"/>
            <p:cNvSpPr/>
            <p:nvPr/>
          </p:nvSpPr>
          <p:spPr>
            <a:xfrm>
              <a:off x="5562563" y="2443550"/>
              <a:ext cx="96150" cy="69375"/>
            </a:xfrm>
            <a:custGeom>
              <a:avLst/>
              <a:gdLst/>
              <a:ahLst/>
              <a:cxnLst/>
              <a:rect l="l" t="t" r="r" b="b"/>
              <a:pathLst>
                <a:path w="3846" h="2775" extrusionOk="0">
                  <a:moveTo>
                    <a:pt x="3322" y="1"/>
                  </a:moveTo>
                  <a:lnTo>
                    <a:pt x="0" y="1394"/>
                  </a:lnTo>
                  <a:lnTo>
                    <a:pt x="667" y="2775"/>
                  </a:lnTo>
                  <a:lnTo>
                    <a:pt x="3846" y="1096"/>
                  </a:lnTo>
                  <a:lnTo>
                    <a:pt x="332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5" name="Google Shape;1325;p40"/>
            <p:cNvSpPr/>
            <p:nvPr/>
          </p:nvSpPr>
          <p:spPr>
            <a:xfrm>
              <a:off x="5539338" y="2385200"/>
              <a:ext cx="95575" cy="57175"/>
            </a:xfrm>
            <a:custGeom>
              <a:avLst/>
              <a:gdLst/>
              <a:ahLst/>
              <a:cxnLst/>
              <a:rect l="l" t="t" r="r" b="b"/>
              <a:pathLst>
                <a:path w="3823" h="2287" extrusionOk="0">
                  <a:moveTo>
                    <a:pt x="3513" y="1"/>
                  </a:moveTo>
                  <a:lnTo>
                    <a:pt x="1" y="799"/>
                  </a:lnTo>
                  <a:lnTo>
                    <a:pt x="191" y="1537"/>
                  </a:lnTo>
                  <a:lnTo>
                    <a:pt x="334" y="2049"/>
                  </a:lnTo>
                  <a:cubicBezTo>
                    <a:pt x="346" y="2132"/>
                    <a:pt x="370" y="2204"/>
                    <a:pt x="405" y="2287"/>
                  </a:cubicBezTo>
                  <a:lnTo>
                    <a:pt x="3822" y="1192"/>
                  </a:lnTo>
                  <a:cubicBezTo>
                    <a:pt x="3799" y="1132"/>
                    <a:pt x="3775" y="1072"/>
                    <a:pt x="3763" y="1001"/>
                  </a:cubicBezTo>
                  <a:cubicBezTo>
                    <a:pt x="3739" y="894"/>
                    <a:pt x="3703" y="751"/>
                    <a:pt x="3668" y="596"/>
                  </a:cubicBezTo>
                  <a:lnTo>
                    <a:pt x="351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6" name="Google Shape;1326;p40"/>
            <p:cNvSpPr/>
            <p:nvPr/>
          </p:nvSpPr>
          <p:spPr>
            <a:xfrm>
              <a:off x="5529513" y="2324775"/>
              <a:ext cx="92600" cy="42300"/>
            </a:xfrm>
            <a:custGeom>
              <a:avLst/>
              <a:gdLst/>
              <a:ahLst/>
              <a:cxnLst/>
              <a:rect l="l" t="t" r="r" b="b"/>
              <a:pathLst>
                <a:path w="3704" h="1692" extrusionOk="0">
                  <a:moveTo>
                    <a:pt x="3596" y="1"/>
                  </a:moveTo>
                  <a:lnTo>
                    <a:pt x="1" y="168"/>
                  </a:lnTo>
                  <a:cubicBezTo>
                    <a:pt x="1" y="168"/>
                    <a:pt x="13" y="549"/>
                    <a:pt x="36" y="930"/>
                  </a:cubicBezTo>
                  <a:cubicBezTo>
                    <a:pt x="48" y="1108"/>
                    <a:pt x="60" y="1275"/>
                    <a:pt x="96" y="1453"/>
                  </a:cubicBezTo>
                  <a:cubicBezTo>
                    <a:pt x="108" y="1596"/>
                    <a:pt x="132" y="1692"/>
                    <a:pt x="132" y="1692"/>
                  </a:cubicBezTo>
                  <a:lnTo>
                    <a:pt x="3704" y="1215"/>
                  </a:lnTo>
                  <a:cubicBezTo>
                    <a:pt x="3704" y="1215"/>
                    <a:pt x="3692" y="1144"/>
                    <a:pt x="3668" y="1037"/>
                  </a:cubicBezTo>
                  <a:cubicBezTo>
                    <a:pt x="3644" y="894"/>
                    <a:pt x="3632" y="751"/>
                    <a:pt x="3632" y="620"/>
                  </a:cubicBezTo>
                  <a:cubicBezTo>
                    <a:pt x="3608" y="299"/>
                    <a:pt x="3596" y="1"/>
                    <a:pt x="3596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7" name="Google Shape;1327;p40"/>
            <p:cNvSpPr/>
            <p:nvPr/>
          </p:nvSpPr>
          <p:spPr>
            <a:xfrm>
              <a:off x="5529513" y="2252150"/>
              <a:ext cx="92300" cy="42300"/>
            </a:xfrm>
            <a:custGeom>
              <a:avLst/>
              <a:gdLst/>
              <a:ahLst/>
              <a:cxnLst/>
              <a:rect l="l" t="t" r="r" b="b"/>
              <a:pathLst>
                <a:path w="3692" h="1692" extrusionOk="0">
                  <a:moveTo>
                    <a:pt x="132" y="1"/>
                  </a:moveTo>
                  <a:cubicBezTo>
                    <a:pt x="132" y="1"/>
                    <a:pt x="108" y="96"/>
                    <a:pt x="96" y="239"/>
                  </a:cubicBezTo>
                  <a:cubicBezTo>
                    <a:pt x="60" y="418"/>
                    <a:pt x="48" y="584"/>
                    <a:pt x="36" y="763"/>
                  </a:cubicBezTo>
                  <a:cubicBezTo>
                    <a:pt x="13" y="1156"/>
                    <a:pt x="1" y="1537"/>
                    <a:pt x="1" y="1537"/>
                  </a:cubicBezTo>
                  <a:lnTo>
                    <a:pt x="3584" y="1692"/>
                  </a:lnTo>
                  <a:cubicBezTo>
                    <a:pt x="3584" y="1692"/>
                    <a:pt x="3608" y="1382"/>
                    <a:pt x="3620" y="1084"/>
                  </a:cubicBezTo>
                  <a:cubicBezTo>
                    <a:pt x="3620" y="941"/>
                    <a:pt x="3632" y="799"/>
                    <a:pt x="3668" y="668"/>
                  </a:cubicBezTo>
                  <a:cubicBezTo>
                    <a:pt x="3680" y="549"/>
                    <a:pt x="3692" y="477"/>
                    <a:pt x="3692" y="477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8" name="Google Shape;1328;p40"/>
            <p:cNvSpPr/>
            <p:nvPr/>
          </p:nvSpPr>
          <p:spPr>
            <a:xfrm>
              <a:off x="5539638" y="2177450"/>
              <a:ext cx="95575" cy="56575"/>
            </a:xfrm>
            <a:custGeom>
              <a:avLst/>
              <a:gdLst/>
              <a:ahLst/>
              <a:cxnLst/>
              <a:rect l="l" t="t" r="r" b="b"/>
              <a:pathLst>
                <a:path w="3823" h="2263" extrusionOk="0">
                  <a:moveTo>
                    <a:pt x="393" y="0"/>
                  </a:moveTo>
                  <a:cubicBezTo>
                    <a:pt x="358" y="72"/>
                    <a:pt x="334" y="143"/>
                    <a:pt x="322" y="227"/>
                  </a:cubicBezTo>
                  <a:lnTo>
                    <a:pt x="191" y="739"/>
                  </a:lnTo>
                  <a:lnTo>
                    <a:pt x="0" y="1477"/>
                  </a:lnTo>
                  <a:lnTo>
                    <a:pt x="3501" y="2263"/>
                  </a:lnTo>
                  <a:lnTo>
                    <a:pt x="3656" y="1667"/>
                  </a:lnTo>
                  <a:cubicBezTo>
                    <a:pt x="3691" y="1524"/>
                    <a:pt x="3727" y="1381"/>
                    <a:pt x="3763" y="1262"/>
                  </a:cubicBezTo>
                  <a:cubicBezTo>
                    <a:pt x="3775" y="1203"/>
                    <a:pt x="3787" y="1143"/>
                    <a:pt x="3822" y="1084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9" name="Google Shape;1329;p40"/>
            <p:cNvSpPr/>
            <p:nvPr/>
          </p:nvSpPr>
          <p:spPr>
            <a:xfrm>
              <a:off x="5562563" y="2106300"/>
              <a:ext cx="96150" cy="69675"/>
            </a:xfrm>
            <a:custGeom>
              <a:avLst/>
              <a:gdLst/>
              <a:ahLst/>
              <a:cxnLst/>
              <a:rect l="l" t="t" r="r" b="b"/>
              <a:pathLst>
                <a:path w="3846" h="2787" extrusionOk="0">
                  <a:moveTo>
                    <a:pt x="667" y="1"/>
                  </a:moveTo>
                  <a:lnTo>
                    <a:pt x="0" y="1394"/>
                  </a:lnTo>
                  <a:lnTo>
                    <a:pt x="3322" y="2787"/>
                  </a:lnTo>
                  <a:lnTo>
                    <a:pt x="3846" y="169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0" name="Google Shape;1330;p40"/>
            <p:cNvSpPr/>
            <p:nvPr/>
          </p:nvSpPr>
          <p:spPr>
            <a:xfrm>
              <a:off x="5597988" y="2042025"/>
              <a:ext cx="94075" cy="80375"/>
            </a:xfrm>
            <a:custGeom>
              <a:avLst/>
              <a:gdLst/>
              <a:ahLst/>
              <a:cxnLst/>
              <a:rect l="l" t="t" r="r" b="b"/>
              <a:pathLst>
                <a:path w="3763" h="3215" extrusionOk="0">
                  <a:moveTo>
                    <a:pt x="929" y="0"/>
                  </a:moveTo>
                  <a:cubicBezTo>
                    <a:pt x="929" y="0"/>
                    <a:pt x="0" y="1226"/>
                    <a:pt x="36" y="1250"/>
                  </a:cubicBezTo>
                  <a:lnTo>
                    <a:pt x="3048" y="3215"/>
                  </a:lnTo>
                  <a:cubicBezTo>
                    <a:pt x="3024" y="3191"/>
                    <a:pt x="3762" y="2226"/>
                    <a:pt x="3762" y="2226"/>
                  </a:cubicBezTo>
                  <a:lnTo>
                    <a:pt x="92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1" name="Google Shape;1331;p40"/>
            <p:cNvSpPr/>
            <p:nvPr/>
          </p:nvSpPr>
          <p:spPr>
            <a:xfrm>
              <a:off x="5646488" y="1986050"/>
              <a:ext cx="87250" cy="88425"/>
            </a:xfrm>
            <a:custGeom>
              <a:avLst/>
              <a:gdLst/>
              <a:ahLst/>
              <a:cxnLst/>
              <a:rect l="l" t="t" r="r" b="b"/>
              <a:pathLst>
                <a:path w="3490" h="3537" extrusionOk="0">
                  <a:moveTo>
                    <a:pt x="1096" y="1"/>
                  </a:moveTo>
                  <a:lnTo>
                    <a:pt x="525" y="525"/>
                  </a:lnTo>
                  <a:cubicBezTo>
                    <a:pt x="334" y="691"/>
                    <a:pt x="156" y="882"/>
                    <a:pt x="1" y="1072"/>
                  </a:cubicBezTo>
                  <a:lnTo>
                    <a:pt x="2620" y="3537"/>
                  </a:lnTo>
                  <a:cubicBezTo>
                    <a:pt x="2751" y="3370"/>
                    <a:pt x="2894" y="3227"/>
                    <a:pt x="3049" y="3084"/>
                  </a:cubicBezTo>
                  <a:lnTo>
                    <a:pt x="3489" y="268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2" name="Google Shape;1332;p40"/>
            <p:cNvSpPr/>
            <p:nvPr/>
          </p:nvSpPr>
          <p:spPr>
            <a:xfrm>
              <a:off x="5703338" y="1939925"/>
              <a:ext cx="79200" cy="93775"/>
            </a:xfrm>
            <a:custGeom>
              <a:avLst/>
              <a:gdLst/>
              <a:ahLst/>
              <a:cxnLst/>
              <a:rect l="l" t="t" r="r" b="b"/>
              <a:pathLst>
                <a:path w="3168" h="3751" extrusionOk="0">
                  <a:moveTo>
                    <a:pt x="1275" y="0"/>
                  </a:moveTo>
                  <a:cubicBezTo>
                    <a:pt x="1275" y="0"/>
                    <a:pt x="942" y="203"/>
                    <a:pt x="620" y="417"/>
                  </a:cubicBezTo>
                  <a:lnTo>
                    <a:pt x="1" y="869"/>
                  </a:lnTo>
                  <a:lnTo>
                    <a:pt x="2156" y="3751"/>
                  </a:lnTo>
                  <a:lnTo>
                    <a:pt x="2644" y="3382"/>
                  </a:lnTo>
                  <a:lnTo>
                    <a:pt x="3168" y="306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3" name="Google Shape;1333;p40"/>
            <p:cNvSpPr/>
            <p:nvPr/>
          </p:nvSpPr>
          <p:spPr>
            <a:xfrm>
              <a:off x="5768838" y="1905400"/>
              <a:ext cx="67875" cy="96150"/>
            </a:xfrm>
            <a:custGeom>
              <a:avLst/>
              <a:gdLst/>
              <a:ahLst/>
              <a:cxnLst/>
              <a:rect l="l" t="t" r="r" b="b"/>
              <a:pathLst>
                <a:path w="2715" h="3846" extrusionOk="0">
                  <a:moveTo>
                    <a:pt x="1393" y="0"/>
                  </a:moveTo>
                  <a:cubicBezTo>
                    <a:pt x="1155" y="83"/>
                    <a:pt x="917" y="179"/>
                    <a:pt x="691" y="298"/>
                  </a:cubicBezTo>
                  <a:lnTo>
                    <a:pt x="0" y="631"/>
                  </a:lnTo>
                  <a:lnTo>
                    <a:pt x="1608" y="3846"/>
                  </a:lnTo>
                  <a:cubicBezTo>
                    <a:pt x="1608" y="3846"/>
                    <a:pt x="2655" y="3345"/>
                    <a:pt x="2713" y="3345"/>
                  </a:cubicBezTo>
                  <a:cubicBezTo>
                    <a:pt x="2714" y="3345"/>
                    <a:pt x="2715" y="3345"/>
                    <a:pt x="2715" y="3346"/>
                  </a:cubicBezTo>
                  <a:lnTo>
                    <a:pt x="1393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334" name="Google Shape;1334;p40"/>
          <p:cNvSpPr txBox="1"/>
          <p:nvPr/>
        </p:nvSpPr>
        <p:spPr>
          <a:xfrm>
            <a:off x="8563975" y="1278167"/>
            <a:ext cx="2165600" cy="2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b" anchorCtr="0">
            <a:noAutofit/>
          </a:bodyPr>
          <a:lstStyle/>
          <a:p>
            <a:pPr algn="ctr"/>
            <a:r>
              <a:rPr lang="es" sz="16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MOST USED PLATFORMS</a:t>
            </a:r>
            <a:endParaRPr sz="16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336" name="Google Shape;1336;p40"/>
          <p:cNvSpPr/>
          <p:nvPr/>
        </p:nvSpPr>
        <p:spPr>
          <a:xfrm rot="10800000">
            <a:off x="3065661" y="3463148"/>
            <a:ext cx="776689" cy="459589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38" name="Google Shape;1338;p40"/>
          <p:cNvSpPr txBox="1"/>
          <p:nvPr/>
        </p:nvSpPr>
        <p:spPr>
          <a:xfrm>
            <a:off x="6530625" y="4737773"/>
            <a:ext cx="1400400" cy="6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b" anchorCtr="0">
            <a:noAutofit/>
          </a:bodyPr>
          <a:lstStyle/>
          <a:p>
            <a:pPr algn="ctr"/>
            <a:r>
              <a:rPr lang="es" sz="3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$32,00 </a:t>
            </a:r>
            <a:endParaRPr sz="32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1339" name="Google Shape;1339;p40"/>
          <p:cNvGrpSpPr/>
          <p:nvPr/>
        </p:nvGrpSpPr>
        <p:grpSpPr>
          <a:xfrm>
            <a:off x="8584209" y="4290470"/>
            <a:ext cx="2125111" cy="1782529"/>
            <a:chOff x="7607763" y="1492550"/>
            <a:chExt cx="1536225" cy="1288575"/>
          </a:xfrm>
        </p:grpSpPr>
        <p:sp>
          <p:nvSpPr>
            <p:cNvPr id="1340" name="Google Shape;1340;p40"/>
            <p:cNvSpPr/>
            <p:nvPr/>
          </p:nvSpPr>
          <p:spPr>
            <a:xfrm>
              <a:off x="7655688" y="1582725"/>
              <a:ext cx="1440375" cy="1198400"/>
            </a:xfrm>
            <a:custGeom>
              <a:avLst/>
              <a:gdLst/>
              <a:ahLst/>
              <a:cxnLst/>
              <a:rect l="l" t="t" r="r" b="b"/>
              <a:pathLst>
                <a:path w="57615" h="47936" extrusionOk="0">
                  <a:moveTo>
                    <a:pt x="57174" y="334"/>
                  </a:moveTo>
                  <a:lnTo>
                    <a:pt x="57174" y="47602"/>
                  </a:lnTo>
                  <a:lnTo>
                    <a:pt x="452" y="47602"/>
                  </a:lnTo>
                  <a:lnTo>
                    <a:pt x="452" y="334"/>
                  </a:lnTo>
                  <a:close/>
                  <a:moveTo>
                    <a:pt x="0" y="1"/>
                  </a:moveTo>
                  <a:lnTo>
                    <a:pt x="0" y="47935"/>
                  </a:lnTo>
                  <a:lnTo>
                    <a:pt x="57614" y="47935"/>
                  </a:lnTo>
                  <a:lnTo>
                    <a:pt x="5761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1" name="Google Shape;1341;p40"/>
            <p:cNvSpPr/>
            <p:nvPr/>
          </p:nvSpPr>
          <p:spPr>
            <a:xfrm>
              <a:off x="7607763" y="1534800"/>
              <a:ext cx="1536225" cy="1117725"/>
            </a:xfrm>
            <a:custGeom>
              <a:avLst/>
              <a:gdLst/>
              <a:ahLst/>
              <a:cxnLst/>
              <a:rect l="l" t="t" r="r" b="b"/>
              <a:pathLst>
                <a:path w="61449" h="44709" extrusionOk="0">
                  <a:moveTo>
                    <a:pt x="0" y="1"/>
                  </a:moveTo>
                  <a:lnTo>
                    <a:pt x="0" y="44709"/>
                  </a:lnTo>
                  <a:lnTo>
                    <a:pt x="453" y="44709"/>
                  </a:lnTo>
                  <a:lnTo>
                    <a:pt x="453" y="453"/>
                  </a:lnTo>
                  <a:lnTo>
                    <a:pt x="60996" y="453"/>
                  </a:lnTo>
                  <a:lnTo>
                    <a:pt x="60996" y="23337"/>
                  </a:lnTo>
                  <a:lnTo>
                    <a:pt x="59150" y="25182"/>
                  </a:lnTo>
                  <a:lnTo>
                    <a:pt x="59472" y="25492"/>
                  </a:lnTo>
                  <a:lnTo>
                    <a:pt x="61448" y="23516"/>
                  </a:lnTo>
                  <a:lnTo>
                    <a:pt x="6144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2" name="Google Shape;1342;p40"/>
            <p:cNvSpPr/>
            <p:nvPr/>
          </p:nvSpPr>
          <p:spPr>
            <a:xfrm>
              <a:off x="7613413" y="1492550"/>
              <a:ext cx="1125750" cy="47950"/>
            </a:xfrm>
            <a:custGeom>
              <a:avLst/>
              <a:gdLst/>
              <a:ahLst/>
              <a:cxnLst/>
              <a:rect l="l" t="t" r="r" b="b"/>
              <a:pathLst>
                <a:path w="45030" h="1918" extrusionOk="0">
                  <a:moveTo>
                    <a:pt x="0" y="0"/>
                  </a:moveTo>
                  <a:lnTo>
                    <a:pt x="0" y="1917"/>
                  </a:lnTo>
                  <a:lnTo>
                    <a:pt x="45030" y="1917"/>
                  </a:lnTo>
                  <a:lnTo>
                    <a:pt x="43125" y="0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3" name="Google Shape;1343;p40"/>
            <p:cNvSpPr/>
            <p:nvPr/>
          </p:nvSpPr>
          <p:spPr>
            <a:xfrm>
              <a:off x="8932913" y="1678575"/>
              <a:ext cx="67300" cy="67300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1"/>
                  </a:moveTo>
                  <a:lnTo>
                    <a:pt x="1" y="441"/>
                  </a:lnTo>
                  <a:lnTo>
                    <a:pt x="2251" y="441"/>
                  </a:lnTo>
                  <a:lnTo>
                    <a:pt x="2251" y="2691"/>
                  </a:lnTo>
                  <a:lnTo>
                    <a:pt x="2692" y="269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4" name="Google Shape;1344;p40"/>
            <p:cNvSpPr/>
            <p:nvPr/>
          </p:nvSpPr>
          <p:spPr>
            <a:xfrm>
              <a:off x="8932913" y="2602800"/>
              <a:ext cx="67300" cy="67300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2251" y="0"/>
                  </a:moveTo>
                  <a:lnTo>
                    <a:pt x="2251" y="2251"/>
                  </a:lnTo>
                  <a:lnTo>
                    <a:pt x="1" y="2251"/>
                  </a:lnTo>
                  <a:lnTo>
                    <a:pt x="1" y="2691"/>
                  </a:lnTo>
                  <a:lnTo>
                    <a:pt x="2692" y="2691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5" name="Google Shape;1345;p40"/>
            <p:cNvSpPr/>
            <p:nvPr/>
          </p:nvSpPr>
          <p:spPr>
            <a:xfrm>
              <a:off x="7751513" y="2602800"/>
              <a:ext cx="67300" cy="67300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0"/>
                  </a:moveTo>
                  <a:lnTo>
                    <a:pt x="1" y="2691"/>
                  </a:lnTo>
                  <a:lnTo>
                    <a:pt x="2692" y="2691"/>
                  </a:lnTo>
                  <a:lnTo>
                    <a:pt x="2692" y="2251"/>
                  </a:lnTo>
                  <a:lnTo>
                    <a:pt x="441" y="225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6" name="Google Shape;1346;p40"/>
            <p:cNvSpPr/>
            <p:nvPr/>
          </p:nvSpPr>
          <p:spPr>
            <a:xfrm>
              <a:off x="7751513" y="1678575"/>
              <a:ext cx="67300" cy="67300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1"/>
                  </a:moveTo>
                  <a:lnTo>
                    <a:pt x="1" y="2691"/>
                  </a:lnTo>
                  <a:lnTo>
                    <a:pt x="441" y="2691"/>
                  </a:lnTo>
                  <a:lnTo>
                    <a:pt x="441" y="441"/>
                  </a:lnTo>
                  <a:lnTo>
                    <a:pt x="2692" y="44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7" name="Google Shape;1347;p40"/>
            <p:cNvSpPr/>
            <p:nvPr/>
          </p:nvSpPr>
          <p:spPr>
            <a:xfrm>
              <a:off x="7804813" y="1726200"/>
              <a:ext cx="1141825" cy="881975"/>
            </a:xfrm>
            <a:custGeom>
              <a:avLst/>
              <a:gdLst/>
              <a:ahLst/>
              <a:cxnLst/>
              <a:rect l="l" t="t" r="r" b="b"/>
              <a:pathLst>
                <a:path w="45673" h="35279" extrusionOk="0">
                  <a:moveTo>
                    <a:pt x="0" y="1"/>
                  </a:moveTo>
                  <a:lnTo>
                    <a:pt x="0" y="35279"/>
                  </a:lnTo>
                  <a:lnTo>
                    <a:pt x="45672" y="35279"/>
                  </a:lnTo>
                  <a:lnTo>
                    <a:pt x="45672" y="1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8" name="Google Shape;1348;p40"/>
            <p:cNvSpPr/>
            <p:nvPr/>
          </p:nvSpPr>
          <p:spPr>
            <a:xfrm>
              <a:off x="8298913" y="1875025"/>
              <a:ext cx="558425" cy="63125"/>
            </a:xfrm>
            <a:custGeom>
              <a:avLst/>
              <a:gdLst/>
              <a:ahLst/>
              <a:cxnLst/>
              <a:rect l="l" t="t" r="r" b="b"/>
              <a:pathLst>
                <a:path w="22337" h="2525" extrusionOk="0">
                  <a:moveTo>
                    <a:pt x="0" y="1"/>
                  </a:moveTo>
                  <a:lnTo>
                    <a:pt x="0" y="2525"/>
                  </a:lnTo>
                  <a:lnTo>
                    <a:pt x="22337" y="2525"/>
                  </a:lnTo>
                  <a:lnTo>
                    <a:pt x="22337" y="1"/>
                  </a:lnTo>
                  <a:close/>
                </a:path>
              </a:pathLst>
            </a:custGeom>
            <a:solidFill>
              <a:srgbClr val="0068E8">
                <a:alpha val="55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9" name="Google Shape;1349;p40"/>
            <p:cNvSpPr/>
            <p:nvPr/>
          </p:nvSpPr>
          <p:spPr>
            <a:xfrm>
              <a:off x="8298913" y="2163450"/>
              <a:ext cx="558425" cy="63425"/>
            </a:xfrm>
            <a:custGeom>
              <a:avLst/>
              <a:gdLst/>
              <a:ahLst/>
              <a:cxnLst/>
              <a:rect l="l" t="t" r="r" b="b"/>
              <a:pathLst>
                <a:path w="22337" h="2537" extrusionOk="0">
                  <a:moveTo>
                    <a:pt x="0" y="1"/>
                  </a:moveTo>
                  <a:lnTo>
                    <a:pt x="0" y="2537"/>
                  </a:lnTo>
                  <a:lnTo>
                    <a:pt x="22337" y="2537"/>
                  </a:lnTo>
                  <a:lnTo>
                    <a:pt x="22337" y="1"/>
                  </a:lnTo>
                  <a:close/>
                </a:path>
              </a:pathLst>
            </a:custGeom>
            <a:solidFill>
              <a:srgbClr val="0068E8">
                <a:alpha val="55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0" name="Google Shape;1350;p40"/>
            <p:cNvSpPr/>
            <p:nvPr/>
          </p:nvSpPr>
          <p:spPr>
            <a:xfrm>
              <a:off x="8298913" y="2452175"/>
              <a:ext cx="558425" cy="63125"/>
            </a:xfrm>
            <a:custGeom>
              <a:avLst/>
              <a:gdLst/>
              <a:ahLst/>
              <a:cxnLst/>
              <a:rect l="l" t="t" r="r" b="b"/>
              <a:pathLst>
                <a:path w="22337" h="2525" extrusionOk="0">
                  <a:moveTo>
                    <a:pt x="0" y="1"/>
                  </a:moveTo>
                  <a:lnTo>
                    <a:pt x="0" y="2525"/>
                  </a:lnTo>
                  <a:lnTo>
                    <a:pt x="22337" y="2525"/>
                  </a:lnTo>
                  <a:lnTo>
                    <a:pt x="22337" y="1"/>
                  </a:lnTo>
                  <a:close/>
                </a:path>
              </a:pathLst>
            </a:custGeom>
            <a:solidFill>
              <a:srgbClr val="0068E8">
                <a:alpha val="55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1" name="Google Shape;1351;p40"/>
            <p:cNvSpPr/>
            <p:nvPr/>
          </p:nvSpPr>
          <p:spPr>
            <a:xfrm>
              <a:off x="8299213" y="1875025"/>
              <a:ext cx="455725" cy="63125"/>
            </a:xfrm>
            <a:custGeom>
              <a:avLst/>
              <a:gdLst/>
              <a:ahLst/>
              <a:cxnLst/>
              <a:rect l="l" t="t" r="r" b="b"/>
              <a:pathLst>
                <a:path w="18229" h="2525" extrusionOk="0">
                  <a:moveTo>
                    <a:pt x="0" y="1"/>
                  </a:moveTo>
                  <a:lnTo>
                    <a:pt x="0" y="2525"/>
                  </a:lnTo>
                  <a:lnTo>
                    <a:pt x="18229" y="2525"/>
                  </a:lnTo>
                  <a:lnTo>
                    <a:pt x="1822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2" name="Google Shape;1352;p40"/>
            <p:cNvSpPr/>
            <p:nvPr/>
          </p:nvSpPr>
          <p:spPr>
            <a:xfrm>
              <a:off x="8298913" y="2163450"/>
              <a:ext cx="508725" cy="63425"/>
            </a:xfrm>
            <a:custGeom>
              <a:avLst/>
              <a:gdLst/>
              <a:ahLst/>
              <a:cxnLst/>
              <a:rect l="l" t="t" r="r" b="b"/>
              <a:pathLst>
                <a:path w="20349" h="2537" extrusionOk="0">
                  <a:moveTo>
                    <a:pt x="0" y="1"/>
                  </a:moveTo>
                  <a:lnTo>
                    <a:pt x="0" y="2537"/>
                  </a:lnTo>
                  <a:lnTo>
                    <a:pt x="20348" y="2537"/>
                  </a:lnTo>
                  <a:lnTo>
                    <a:pt x="2034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3" name="Google Shape;1353;p40"/>
            <p:cNvSpPr/>
            <p:nvPr/>
          </p:nvSpPr>
          <p:spPr>
            <a:xfrm>
              <a:off x="8299213" y="2449200"/>
              <a:ext cx="455725" cy="66400"/>
            </a:xfrm>
            <a:custGeom>
              <a:avLst/>
              <a:gdLst/>
              <a:ahLst/>
              <a:cxnLst/>
              <a:rect l="l" t="t" r="r" b="b"/>
              <a:pathLst>
                <a:path w="18229" h="2656" extrusionOk="0">
                  <a:moveTo>
                    <a:pt x="18229" y="1"/>
                  </a:moveTo>
                  <a:lnTo>
                    <a:pt x="0" y="120"/>
                  </a:lnTo>
                  <a:lnTo>
                    <a:pt x="0" y="2656"/>
                  </a:lnTo>
                  <a:lnTo>
                    <a:pt x="18229" y="2537"/>
                  </a:lnTo>
                  <a:lnTo>
                    <a:pt x="1822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54" name="Google Shape;1354;p40"/>
          <p:cNvGrpSpPr/>
          <p:nvPr/>
        </p:nvGrpSpPr>
        <p:grpSpPr>
          <a:xfrm>
            <a:off x="6511992" y="4466545"/>
            <a:ext cx="1430411" cy="1430369"/>
            <a:chOff x="5529513" y="1875325"/>
            <a:chExt cx="868600" cy="868575"/>
          </a:xfrm>
        </p:grpSpPr>
        <p:sp>
          <p:nvSpPr>
            <p:cNvPr id="1355" name="Google Shape;1355;p40"/>
            <p:cNvSpPr/>
            <p:nvPr/>
          </p:nvSpPr>
          <p:spPr>
            <a:xfrm>
              <a:off x="6306688" y="2309600"/>
              <a:ext cx="91425" cy="38425"/>
            </a:xfrm>
            <a:custGeom>
              <a:avLst/>
              <a:gdLst/>
              <a:ahLst/>
              <a:cxnLst/>
              <a:rect l="l" t="t" r="r" b="b"/>
              <a:pathLst>
                <a:path w="3657" h="1537" extrusionOk="0">
                  <a:moveTo>
                    <a:pt x="60" y="1"/>
                  </a:moveTo>
                  <a:lnTo>
                    <a:pt x="1" y="1227"/>
                  </a:lnTo>
                  <a:lnTo>
                    <a:pt x="3585" y="1537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6" name="Google Shape;1356;p40"/>
            <p:cNvSpPr/>
            <p:nvPr/>
          </p:nvSpPr>
          <p:spPr>
            <a:xfrm>
              <a:off x="6295988" y="2370325"/>
              <a:ext cx="94975" cy="53300"/>
            </a:xfrm>
            <a:custGeom>
              <a:avLst/>
              <a:gdLst/>
              <a:ahLst/>
              <a:cxnLst/>
              <a:rect l="l" t="t" r="r" b="b"/>
              <a:pathLst>
                <a:path w="3799" h="2132" extrusionOk="0">
                  <a:moveTo>
                    <a:pt x="262" y="1"/>
                  </a:moveTo>
                  <a:cubicBezTo>
                    <a:pt x="238" y="203"/>
                    <a:pt x="203" y="405"/>
                    <a:pt x="143" y="596"/>
                  </a:cubicBezTo>
                  <a:cubicBezTo>
                    <a:pt x="72" y="894"/>
                    <a:pt x="0" y="1191"/>
                    <a:pt x="0" y="1191"/>
                  </a:cubicBezTo>
                  <a:lnTo>
                    <a:pt x="3465" y="2132"/>
                  </a:lnTo>
                  <a:cubicBezTo>
                    <a:pt x="3465" y="2132"/>
                    <a:pt x="3560" y="1763"/>
                    <a:pt x="3655" y="1382"/>
                  </a:cubicBezTo>
                  <a:cubicBezTo>
                    <a:pt x="3727" y="1132"/>
                    <a:pt x="3775" y="882"/>
                    <a:pt x="3798" y="632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7" name="Google Shape;1357;p40"/>
            <p:cNvSpPr/>
            <p:nvPr/>
          </p:nvSpPr>
          <p:spPr>
            <a:xfrm>
              <a:off x="6274838" y="2428975"/>
              <a:ext cx="96175" cy="66700"/>
            </a:xfrm>
            <a:custGeom>
              <a:avLst/>
              <a:gdLst/>
              <a:ahLst/>
              <a:cxnLst/>
              <a:rect l="l" t="t" r="r" b="b"/>
              <a:pathLst>
                <a:path w="3847" h="2668" extrusionOk="0">
                  <a:moveTo>
                    <a:pt x="465" y="0"/>
                  </a:moveTo>
                  <a:lnTo>
                    <a:pt x="263" y="572"/>
                  </a:lnTo>
                  <a:lnTo>
                    <a:pt x="1" y="1131"/>
                  </a:lnTo>
                  <a:lnTo>
                    <a:pt x="3251" y="2667"/>
                  </a:lnTo>
                  <a:cubicBezTo>
                    <a:pt x="3251" y="2667"/>
                    <a:pt x="3418" y="2322"/>
                    <a:pt x="3573" y="1977"/>
                  </a:cubicBezTo>
                  <a:lnTo>
                    <a:pt x="3847" y="125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8" name="Google Shape;1358;p40"/>
            <p:cNvSpPr/>
            <p:nvPr/>
          </p:nvSpPr>
          <p:spPr>
            <a:xfrm>
              <a:off x="6243888" y="2484025"/>
              <a:ext cx="94100" cy="78025"/>
            </a:xfrm>
            <a:custGeom>
              <a:avLst/>
              <a:gdLst/>
              <a:ahLst/>
              <a:cxnLst/>
              <a:rect l="l" t="t" r="r" b="b"/>
              <a:pathLst>
                <a:path w="3764" h="3121" extrusionOk="0">
                  <a:moveTo>
                    <a:pt x="667" y="1"/>
                  </a:moveTo>
                  <a:lnTo>
                    <a:pt x="346" y="525"/>
                  </a:lnTo>
                  <a:cubicBezTo>
                    <a:pt x="251" y="703"/>
                    <a:pt x="132" y="870"/>
                    <a:pt x="1" y="1025"/>
                  </a:cubicBezTo>
                  <a:lnTo>
                    <a:pt x="2930" y="3120"/>
                  </a:lnTo>
                  <a:cubicBezTo>
                    <a:pt x="3096" y="2918"/>
                    <a:pt x="3239" y="2703"/>
                    <a:pt x="3370" y="2489"/>
                  </a:cubicBezTo>
                  <a:cubicBezTo>
                    <a:pt x="3573" y="2156"/>
                    <a:pt x="3763" y="1822"/>
                    <a:pt x="3763" y="1822"/>
                  </a:cubicBezTo>
                  <a:lnTo>
                    <a:pt x="66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9" name="Google Shape;1359;p40"/>
            <p:cNvSpPr/>
            <p:nvPr/>
          </p:nvSpPr>
          <p:spPr>
            <a:xfrm>
              <a:off x="6204613" y="2533750"/>
              <a:ext cx="89000" cy="86650"/>
            </a:xfrm>
            <a:custGeom>
              <a:avLst/>
              <a:gdLst/>
              <a:ahLst/>
              <a:cxnLst/>
              <a:rect l="l" t="t" r="r" b="b"/>
              <a:pathLst>
                <a:path w="3560" h="3466" extrusionOk="0">
                  <a:moveTo>
                    <a:pt x="822" y="0"/>
                  </a:moveTo>
                  <a:lnTo>
                    <a:pt x="417" y="453"/>
                  </a:lnTo>
                  <a:lnTo>
                    <a:pt x="131" y="762"/>
                  </a:lnTo>
                  <a:cubicBezTo>
                    <a:pt x="83" y="810"/>
                    <a:pt x="48" y="845"/>
                    <a:pt x="0" y="893"/>
                  </a:cubicBezTo>
                  <a:lnTo>
                    <a:pt x="2512" y="3465"/>
                  </a:lnTo>
                  <a:cubicBezTo>
                    <a:pt x="2512" y="3465"/>
                    <a:pt x="2513" y="3465"/>
                    <a:pt x="2513" y="3465"/>
                  </a:cubicBezTo>
                  <a:cubicBezTo>
                    <a:pt x="2557" y="3465"/>
                    <a:pt x="3560" y="2346"/>
                    <a:pt x="3560" y="2346"/>
                  </a:cubicBezTo>
                  <a:lnTo>
                    <a:pt x="82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0" name="Google Shape;1360;p40"/>
            <p:cNvSpPr/>
            <p:nvPr/>
          </p:nvSpPr>
          <p:spPr>
            <a:xfrm>
              <a:off x="6157263" y="2576600"/>
              <a:ext cx="81600" cy="92600"/>
            </a:xfrm>
            <a:custGeom>
              <a:avLst/>
              <a:gdLst/>
              <a:ahLst/>
              <a:cxnLst/>
              <a:rect l="l" t="t" r="r" b="b"/>
              <a:pathLst>
                <a:path w="3264" h="3704" extrusionOk="0">
                  <a:moveTo>
                    <a:pt x="977" y="1"/>
                  </a:moveTo>
                  <a:lnTo>
                    <a:pt x="1" y="727"/>
                  </a:lnTo>
                  <a:lnTo>
                    <a:pt x="2025" y="3703"/>
                  </a:lnTo>
                  <a:lnTo>
                    <a:pt x="3263" y="2775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1" name="Google Shape;1361;p40"/>
            <p:cNvSpPr/>
            <p:nvPr/>
          </p:nvSpPr>
          <p:spPr>
            <a:xfrm>
              <a:off x="6103988" y="2610825"/>
              <a:ext cx="71775" cy="95575"/>
            </a:xfrm>
            <a:custGeom>
              <a:avLst/>
              <a:gdLst/>
              <a:ahLst/>
              <a:cxnLst/>
              <a:rect l="l" t="t" r="r" b="b"/>
              <a:pathLst>
                <a:path w="2871" h="3823" extrusionOk="0">
                  <a:moveTo>
                    <a:pt x="1096" y="1"/>
                  </a:moveTo>
                  <a:lnTo>
                    <a:pt x="929" y="96"/>
                  </a:lnTo>
                  <a:lnTo>
                    <a:pt x="548" y="275"/>
                  </a:lnTo>
                  <a:lnTo>
                    <a:pt x="1" y="537"/>
                  </a:lnTo>
                  <a:lnTo>
                    <a:pt x="1477" y="3823"/>
                  </a:lnTo>
                  <a:cubicBezTo>
                    <a:pt x="1477" y="3823"/>
                    <a:pt x="2870" y="3168"/>
                    <a:pt x="2846" y="3132"/>
                  </a:cubicBezTo>
                  <a:lnTo>
                    <a:pt x="109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2" name="Google Shape;1362;p40"/>
            <p:cNvSpPr/>
            <p:nvPr/>
          </p:nvSpPr>
          <p:spPr>
            <a:xfrm>
              <a:off x="6046538" y="2635550"/>
              <a:ext cx="58675" cy="95550"/>
            </a:xfrm>
            <a:custGeom>
              <a:avLst/>
              <a:gdLst/>
              <a:ahLst/>
              <a:cxnLst/>
              <a:rect l="l" t="t" r="r" b="b"/>
              <a:pathLst>
                <a:path w="2347" h="3822" extrusionOk="0">
                  <a:moveTo>
                    <a:pt x="1168" y="0"/>
                  </a:moveTo>
                  <a:lnTo>
                    <a:pt x="989" y="60"/>
                  </a:lnTo>
                  <a:cubicBezTo>
                    <a:pt x="858" y="119"/>
                    <a:pt x="727" y="155"/>
                    <a:pt x="596" y="191"/>
                  </a:cubicBezTo>
                  <a:lnTo>
                    <a:pt x="1" y="333"/>
                  </a:lnTo>
                  <a:lnTo>
                    <a:pt x="870" y="3822"/>
                  </a:lnTo>
                  <a:lnTo>
                    <a:pt x="1620" y="3631"/>
                  </a:lnTo>
                  <a:cubicBezTo>
                    <a:pt x="1787" y="3596"/>
                    <a:pt x="1953" y="3536"/>
                    <a:pt x="2120" y="3477"/>
                  </a:cubicBezTo>
                  <a:lnTo>
                    <a:pt x="2346" y="3405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3" name="Google Shape;1363;p40"/>
            <p:cNvSpPr/>
            <p:nvPr/>
          </p:nvSpPr>
          <p:spPr>
            <a:xfrm>
              <a:off x="5986413" y="2649825"/>
              <a:ext cx="44075" cy="93200"/>
            </a:xfrm>
            <a:custGeom>
              <a:avLst/>
              <a:gdLst/>
              <a:ahLst/>
              <a:cxnLst/>
              <a:rect l="l" t="t" r="r" b="b"/>
              <a:pathLst>
                <a:path w="1763" h="3728" extrusionOk="0">
                  <a:moveTo>
                    <a:pt x="1203" y="1"/>
                  </a:moveTo>
                  <a:lnTo>
                    <a:pt x="608" y="96"/>
                  </a:lnTo>
                  <a:cubicBezTo>
                    <a:pt x="298" y="143"/>
                    <a:pt x="1" y="143"/>
                    <a:pt x="1" y="143"/>
                  </a:cubicBezTo>
                  <a:lnTo>
                    <a:pt x="227" y="3727"/>
                  </a:lnTo>
                  <a:cubicBezTo>
                    <a:pt x="227" y="3727"/>
                    <a:pt x="620" y="3727"/>
                    <a:pt x="1001" y="3680"/>
                  </a:cubicBezTo>
                  <a:lnTo>
                    <a:pt x="1763" y="3560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4" name="Google Shape;1364;p40"/>
            <p:cNvSpPr/>
            <p:nvPr/>
          </p:nvSpPr>
          <p:spPr>
            <a:xfrm>
              <a:off x="5915588" y="2652200"/>
              <a:ext cx="40200" cy="91700"/>
            </a:xfrm>
            <a:custGeom>
              <a:avLst/>
              <a:gdLst/>
              <a:ahLst/>
              <a:cxnLst/>
              <a:rect l="l" t="t" r="r" b="b"/>
              <a:pathLst>
                <a:path w="1608" h="3668" extrusionOk="0">
                  <a:moveTo>
                    <a:pt x="393" y="1"/>
                  </a:moveTo>
                  <a:lnTo>
                    <a:pt x="0" y="3585"/>
                  </a:lnTo>
                  <a:cubicBezTo>
                    <a:pt x="72" y="3596"/>
                    <a:pt x="155" y="3608"/>
                    <a:pt x="238" y="3608"/>
                  </a:cubicBezTo>
                  <a:lnTo>
                    <a:pt x="762" y="3632"/>
                  </a:lnTo>
                  <a:lnTo>
                    <a:pt x="1536" y="3668"/>
                  </a:lnTo>
                  <a:lnTo>
                    <a:pt x="1607" y="72"/>
                  </a:lnTo>
                  <a:lnTo>
                    <a:pt x="1000" y="48"/>
                  </a:lnTo>
                  <a:lnTo>
                    <a:pt x="583" y="25"/>
                  </a:lnTo>
                  <a:cubicBezTo>
                    <a:pt x="512" y="25"/>
                    <a:pt x="453" y="13"/>
                    <a:pt x="39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5" name="Google Shape;1365;p40"/>
            <p:cNvSpPr/>
            <p:nvPr/>
          </p:nvSpPr>
          <p:spPr>
            <a:xfrm>
              <a:off x="5840263" y="2640300"/>
              <a:ext cx="55100" cy="95575"/>
            </a:xfrm>
            <a:custGeom>
              <a:avLst/>
              <a:gdLst/>
              <a:ahLst/>
              <a:cxnLst/>
              <a:rect l="l" t="t" r="r" b="b"/>
              <a:pathLst>
                <a:path w="2204" h="3823" extrusionOk="0">
                  <a:moveTo>
                    <a:pt x="1013" y="1"/>
                  </a:moveTo>
                  <a:lnTo>
                    <a:pt x="1" y="3441"/>
                  </a:lnTo>
                  <a:lnTo>
                    <a:pt x="751" y="3644"/>
                  </a:lnTo>
                  <a:lnTo>
                    <a:pt x="1263" y="3763"/>
                  </a:lnTo>
                  <a:cubicBezTo>
                    <a:pt x="1334" y="3787"/>
                    <a:pt x="1418" y="3811"/>
                    <a:pt x="1501" y="3822"/>
                  </a:cubicBezTo>
                  <a:lnTo>
                    <a:pt x="2203" y="298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6" name="Google Shape;1366;p40"/>
            <p:cNvSpPr/>
            <p:nvPr/>
          </p:nvSpPr>
          <p:spPr>
            <a:xfrm>
              <a:off x="5768838" y="2617675"/>
              <a:ext cx="68175" cy="96175"/>
            </a:xfrm>
            <a:custGeom>
              <a:avLst/>
              <a:gdLst/>
              <a:ahLst/>
              <a:cxnLst/>
              <a:rect l="l" t="t" r="r" b="b"/>
              <a:pathLst>
                <a:path w="2727" h="3847" extrusionOk="0">
                  <a:moveTo>
                    <a:pt x="1608" y="1"/>
                  </a:moveTo>
                  <a:lnTo>
                    <a:pt x="0" y="3215"/>
                  </a:lnTo>
                  <a:lnTo>
                    <a:pt x="691" y="3549"/>
                  </a:lnTo>
                  <a:cubicBezTo>
                    <a:pt x="917" y="3668"/>
                    <a:pt x="1155" y="3763"/>
                    <a:pt x="1405" y="3846"/>
                  </a:cubicBezTo>
                  <a:lnTo>
                    <a:pt x="2727" y="501"/>
                  </a:lnTo>
                  <a:lnTo>
                    <a:pt x="2727" y="501"/>
                  </a:lnTo>
                  <a:cubicBezTo>
                    <a:pt x="2726" y="502"/>
                    <a:pt x="2724" y="502"/>
                    <a:pt x="2721" y="502"/>
                  </a:cubicBezTo>
                  <a:cubicBezTo>
                    <a:pt x="2633" y="502"/>
                    <a:pt x="1608" y="1"/>
                    <a:pt x="1608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7" name="Google Shape;1367;p40"/>
            <p:cNvSpPr/>
            <p:nvPr/>
          </p:nvSpPr>
          <p:spPr>
            <a:xfrm>
              <a:off x="5703338" y="2585525"/>
              <a:ext cx="79200" cy="93800"/>
            </a:xfrm>
            <a:custGeom>
              <a:avLst/>
              <a:gdLst/>
              <a:ahLst/>
              <a:cxnLst/>
              <a:rect l="l" t="t" r="r" b="b"/>
              <a:pathLst>
                <a:path w="3168" h="3752" extrusionOk="0">
                  <a:moveTo>
                    <a:pt x="2156" y="1"/>
                  </a:moveTo>
                  <a:lnTo>
                    <a:pt x="1" y="2882"/>
                  </a:lnTo>
                  <a:lnTo>
                    <a:pt x="620" y="3346"/>
                  </a:lnTo>
                  <a:cubicBezTo>
                    <a:pt x="942" y="3549"/>
                    <a:pt x="1275" y="3751"/>
                    <a:pt x="1275" y="3751"/>
                  </a:cubicBezTo>
                  <a:lnTo>
                    <a:pt x="3168" y="691"/>
                  </a:lnTo>
                  <a:lnTo>
                    <a:pt x="2644" y="370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8" name="Google Shape;1368;p40"/>
            <p:cNvSpPr/>
            <p:nvPr/>
          </p:nvSpPr>
          <p:spPr>
            <a:xfrm>
              <a:off x="5646488" y="2545050"/>
              <a:ext cx="87250" cy="88425"/>
            </a:xfrm>
            <a:custGeom>
              <a:avLst/>
              <a:gdLst/>
              <a:ahLst/>
              <a:cxnLst/>
              <a:rect l="l" t="t" r="r" b="b"/>
              <a:pathLst>
                <a:path w="3490" h="3537" extrusionOk="0">
                  <a:moveTo>
                    <a:pt x="2620" y="1"/>
                  </a:moveTo>
                  <a:lnTo>
                    <a:pt x="1" y="2453"/>
                  </a:lnTo>
                  <a:cubicBezTo>
                    <a:pt x="168" y="2656"/>
                    <a:pt x="346" y="2834"/>
                    <a:pt x="525" y="3013"/>
                  </a:cubicBezTo>
                  <a:lnTo>
                    <a:pt x="1096" y="3537"/>
                  </a:lnTo>
                  <a:lnTo>
                    <a:pt x="3489" y="858"/>
                  </a:lnTo>
                  <a:lnTo>
                    <a:pt x="3037" y="441"/>
                  </a:lnTo>
                  <a:cubicBezTo>
                    <a:pt x="2894" y="310"/>
                    <a:pt x="2751" y="155"/>
                    <a:pt x="2620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9" name="Google Shape;1369;p40"/>
            <p:cNvSpPr/>
            <p:nvPr/>
          </p:nvSpPr>
          <p:spPr>
            <a:xfrm>
              <a:off x="5597988" y="2497125"/>
              <a:ext cx="94075" cy="80100"/>
            </a:xfrm>
            <a:custGeom>
              <a:avLst/>
              <a:gdLst/>
              <a:ahLst/>
              <a:cxnLst/>
              <a:rect l="l" t="t" r="r" b="b"/>
              <a:pathLst>
                <a:path w="3763" h="3204" extrusionOk="0">
                  <a:moveTo>
                    <a:pt x="3048" y="1"/>
                  </a:moveTo>
                  <a:lnTo>
                    <a:pt x="48" y="1965"/>
                  </a:lnTo>
                  <a:cubicBezTo>
                    <a:pt x="0" y="1977"/>
                    <a:pt x="941" y="3203"/>
                    <a:pt x="941" y="3203"/>
                  </a:cubicBezTo>
                  <a:lnTo>
                    <a:pt x="3762" y="989"/>
                  </a:lnTo>
                  <a:cubicBezTo>
                    <a:pt x="3762" y="989"/>
                    <a:pt x="3024" y="24"/>
                    <a:pt x="3048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0" name="Google Shape;1370;p40"/>
            <p:cNvSpPr/>
            <p:nvPr/>
          </p:nvSpPr>
          <p:spPr>
            <a:xfrm>
              <a:off x="5562563" y="2443550"/>
              <a:ext cx="96150" cy="69375"/>
            </a:xfrm>
            <a:custGeom>
              <a:avLst/>
              <a:gdLst/>
              <a:ahLst/>
              <a:cxnLst/>
              <a:rect l="l" t="t" r="r" b="b"/>
              <a:pathLst>
                <a:path w="3846" h="2775" extrusionOk="0">
                  <a:moveTo>
                    <a:pt x="3322" y="1"/>
                  </a:moveTo>
                  <a:lnTo>
                    <a:pt x="0" y="1394"/>
                  </a:lnTo>
                  <a:lnTo>
                    <a:pt x="667" y="2775"/>
                  </a:lnTo>
                  <a:lnTo>
                    <a:pt x="3846" y="1096"/>
                  </a:lnTo>
                  <a:lnTo>
                    <a:pt x="332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1" name="Google Shape;1371;p40"/>
            <p:cNvSpPr/>
            <p:nvPr/>
          </p:nvSpPr>
          <p:spPr>
            <a:xfrm>
              <a:off x="5539338" y="2385200"/>
              <a:ext cx="95575" cy="57175"/>
            </a:xfrm>
            <a:custGeom>
              <a:avLst/>
              <a:gdLst/>
              <a:ahLst/>
              <a:cxnLst/>
              <a:rect l="l" t="t" r="r" b="b"/>
              <a:pathLst>
                <a:path w="3823" h="2287" extrusionOk="0">
                  <a:moveTo>
                    <a:pt x="3513" y="1"/>
                  </a:moveTo>
                  <a:lnTo>
                    <a:pt x="1" y="799"/>
                  </a:lnTo>
                  <a:lnTo>
                    <a:pt x="191" y="1537"/>
                  </a:lnTo>
                  <a:lnTo>
                    <a:pt x="334" y="2049"/>
                  </a:lnTo>
                  <a:cubicBezTo>
                    <a:pt x="346" y="2132"/>
                    <a:pt x="370" y="2204"/>
                    <a:pt x="405" y="2287"/>
                  </a:cubicBezTo>
                  <a:lnTo>
                    <a:pt x="3822" y="1192"/>
                  </a:lnTo>
                  <a:cubicBezTo>
                    <a:pt x="3799" y="1132"/>
                    <a:pt x="3775" y="1072"/>
                    <a:pt x="3763" y="1001"/>
                  </a:cubicBezTo>
                  <a:cubicBezTo>
                    <a:pt x="3739" y="894"/>
                    <a:pt x="3703" y="751"/>
                    <a:pt x="3668" y="596"/>
                  </a:cubicBezTo>
                  <a:lnTo>
                    <a:pt x="351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2" name="Google Shape;1372;p40"/>
            <p:cNvSpPr/>
            <p:nvPr/>
          </p:nvSpPr>
          <p:spPr>
            <a:xfrm>
              <a:off x="5529513" y="2324775"/>
              <a:ext cx="92600" cy="42300"/>
            </a:xfrm>
            <a:custGeom>
              <a:avLst/>
              <a:gdLst/>
              <a:ahLst/>
              <a:cxnLst/>
              <a:rect l="l" t="t" r="r" b="b"/>
              <a:pathLst>
                <a:path w="3704" h="1692" extrusionOk="0">
                  <a:moveTo>
                    <a:pt x="3596" y="1"/>
                  </a:moveTo>
                  <a:lnTo>
                    <a:pt x="1" y="168"/>
                  </a:lnTo>
                  <a:cubicBezTo>
                    <a:pt x="1" y="168"/>
                    <a:pt x="13" y="549"/>
                    <a:pt x="36" y="930"/>
                  </a:cubicBezTo>
                  <a:cubicBezTo>
                    <a:pt x="48" y="1108"/>
                    <a:pt x="60" y="1275"/>
                    <a:pt x="96" y="1453"/>
                  </a:cubicBezTo>
                  <a:cubicBezTo>
                    <a:pt x="108" y="1596"/>
                    <a:pt x="132" y="1692"/>
                    <a:pt x="132" y="1692"/>
                  </a:cubicBezTo>
                  <a:lnTo>
                    <a:pt x="3704" y="1215"/>
                  </a:lnTo>
                  <a:cubicBezTo>
                    <a:pt x="3704" y="1215"/>
                    <a:pt x="3692" y="1144"/>
                    <a:pt x="3668" y="1037"/>
                  </a:cubicBezTo>
                  <a:cubicBezTo>
                    <a:pt x="3644" y="894"/>
                    <a:pt x="3632" y="751"/>
                    <a:pt x="3632" y="620"/>
                  </a:cubicBezTo>
                  <a:cubicBezTo>
                    <a:pt x="3608" y="299"/>
                    <a:pt x="3596" y="1"/>
                    <a:pt x="3596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3" name="Google Shape;1373;p40"/>
            <p:cNvSpPr/>
            <p:nvPr/>
          </p:nvSpPr>
          <p:spPr>
            <a:xfrm>
              <a:off x="5529513" y="2252150"/>
              <a:ext cx="92300" cy="42300"/>
            </a:xfrm>
            <a:custGeom>
              <a:avLst/>
              <a:gdLst/>
              <a:ahLst/>
              <a:cxnLst/>
              <a:rect l="l" t="t" r="r" b="b"/>
              <a:pathLst>
                <a:path w="3692" h="1692" extrusionOk="0">
                  <a:moveTo>
                    <a:pt x="132" y="1"/>
                  </a:moveTo>
                  <a:cubicBezTo>
                    <a:pt x="132" y="1"/>
                    <a:pt x="108" y="96"/>
                    <a:pt x="96" y="239"/>
                  </a:cubicBezTo>
                  <a:cubicBezTo>
                    <a:pt x="60" y="418"/>
                    <a:pt x="48" y="584"/>
                    <a:pt x="36" y="763"/>
                  </a:cubicBezTo>
                  <a:cubicBezTo>
                    <a:pt x="13" y="1156"/>
                    <a:pt x="1" y="1537"/>
                    <a:pt x="1" y="1537"/>
                  </a:cubicBezTo>
                  <a:lnTo>
                    <a:pt x="3584" y="1692"/>
                  </a:lnTo>
                  <a:cubicBezTo>
                    <a:pt x="3584" y="1692"/>
                    <a:pt x="3608" y="1382"/>
                    <a:pt x="3620" y="1084"/>
                  </a:cubicBezTo>
                  <a:cubicBezTo>
                    <a:pt x="3620" y="941"/>
                    <a:pt x="3632" y="799"/>
                    <a:pt x="3668" y="668"/>
                  </a:cubicBezTo>
                  <a:cubicBezTo>
                    <a:pt x="3680" y="549"/>
                    <a:pt x="3692" y="477"/>
                    <a:pt x="3692" y="477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4" name="Google Shape;1374;p40"/>
            <p:cNvSpPr/>
            <p:nvPr/>
          </p:nvSpPr>
          <p:spPr>
            <a:xfrm>
              <a:off x="5539638" y="2177450"/>
              <a:ext cx="95575" cy="56575"/>
            </a:xfrm>
            <a:custGeom>
              <a:avLst/>
              <a:gdLst/>
              <a:ahLst/>
              <a:cxnLst/>
              <a:rect l="l" t="t" r="r" b="b"/>
              <a:pathLst>
                <a:path w="3823" h="2263" extrusionOk="0">
                  <a:moveTo>
                    <a:pt x="393" y="0"/>
                  </a:moveTo>
                  <a:cubicBezTo>
                    <a:pt x="358" y="72"/>
                    <a:pt x="334" y="143"/>
                    <a:pt x="322" y="227"/>
                  </a:cubicBezTo>
                  <a:lnTo>
                    <a:pt x="191" y="739"/>
                  </a:lnTo>
                  <a:lnTo>
                    <a:pt x="0" y="1477"/>
                  </a:lnTo>
                  <a:lnTo>
                    <a:pt x="3501" y="2263"/>
                  </a:lnTo>
                  <a:lnTo>
                    <a:pt x="3656" y="1667"/>
                  </a:lnTo>
                  <a:cubicBezTo>
                    <a:pt x="3691" y="1524"/>
                    <a:pt x="3727" y="1381"/>
                    <a:pt x="3763" y="1262"/>
                  </a:cubicBezTo>
                  <a:cubicBezTo>
                    <a:pt x="3775" y="1203"/>
                    <a:pt x="3787" y="1143"/>
                    <a:pt x="3822" y="1084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5" name="Google Shape;1375;p40"/>
            <p:cNvSpPr/>
            <p:nvPr/>
          </p:nvSpPr>
          <p:spPr>
            <a:xfrm>
              <a:off x="5562563" y="2106300"/>
              <a:ext cx="96150" cy="69675"/>
            </a:xfrm>
            <a:custGeom>
              <a:avLst/>
              <a:gdLst/>
              <a:ahLst/>
              <a:cxnLst/>
              <a:rect l="l" t="t" r="r" b="b"/>
              <a:pathLst>
                <a:path w="3846" h="2787" extrusionOk="0">
                  <a:moveTo>
                    <a:pt x="667" y="1"/>
                  </a:moveTo>
                  <a:lnTo>
                    <a:pt x="0" y="1394"/>
                  </a:lnTo>
                  <a:lnTo>
                    <a:pt x="3322" y="2787"/>
                  </a:lnTo>
                  <a:lnTo>
                    <a:pt x="3846" y="169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6" name="Google Shape;1376;p40"/>
            <p:cNvSpPr/>
            <p:nvPr/>
          </p:nvSpPr>
          <p:spPr>
            <a:xfrm>
              <a:off x="5597988" y="2042025"/>
              <a:ext cx="94075" cy="80375"/>
            </a:xfrm>
            <a:custGeom>
              <a:avLst/>
              <a:gdLst/>
              <a:ahLst/>
              <a:cxnLst/>
              <a:rect l="l" t="t" r="r" b="b"/>
              <a:pathLst>
                <a:path w="3763" h="3215" extrusionOk="0">
                  <a:moveTo>
                    <a:pt x="929" y="0"/>
                  </a:moveTo>
                  <a:cubicBezTo>
                    <a:pt x="929" y="0"/>
                    <a:pt x="0" y="1226"/>
                    <a:pt x="36" y="1250"/>
                  </a:cubicBezTo>
                  <a:lnTo>
                    <a:pt x="3048" y="3215"/>
                  </a:lnTo>
                  <a:cubicBezTo>
                    <a:pt x="3024" y="3191"/>
                    <a:pt x="3762" y="2226"/>
                    <a:pt x="3762" y="2226"/>
                  </a:cubicBezTo>
                  <a:lnTo>
                    <a:pt x="92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7" name="Google Shape;1377;p40"/>
            <p:cNvSpPr/>
            <p:nvPr/>
          </p:nvSpPr>
          <p:spPr>
            <a:xfrm>
              <a:off x="5646488" y="1986050"/>
              <a:ext cx="87250" cy="88425"/>
            </a:xfrm>
            <a:custGeom>
              <a:avLst/>
              <a:gdLst/>
              <a:ahLst/>
              <a:cxnLst/>
              <a:rect l="l" t="t" r="r" b="b"/>
              <a:pathLst>
                <a:path w="3490" h="3537" extrusionOk="0">
                  <a:moveTo>
                    <a:pt x="1096" y="1"/>
                  </a:moveTo>
                  <a:lnTo>
                    <a:pt x="525" y="525"/>
                  </a:lnTo>
                  <a:cubicBezTo>
                    <a:pt x="334" y="691"/>
                    <a:pt x="156" y="882"/>
                    <a:pt x="1" y="1072"/>
                  </a:cubicBezTo>
                  <a:lnTo>
                    <a:pt x="2620" y="3537"/>
                  </a:lnTo>
                  <a:cubicBezTo>
                    <a:pt x="2751" y="3370"/>
                    <a:pt x="2894" y="3227"/>
                    <a:pt x="3049" y="3084"/>
                  </a:cubicBezTo>
                  <a:lnTo>
                    <a:pt x="3489" y="268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8" name="Google Shape;1378;p40"/>
            <p:cNvSpPr/>
            <p:nvPr/>
          </p:nvSpPr>
          <p:spPr>
            <a:xfrm>
              <a:off x="5703338" y="1939925"/>
              <a:ext cx="79200" cy="93775"/>
            </a:xfrm>
            <a:custGeom>
              <a:avLst/>
              <a:gdLst/>
              <a:ahLst/>
              <a:cxnLst/>
              <a:rect l="l" t="t" r="r" b="b"/>
              <a:pathLst>
                <a:path w="3168" h="3751" extrusionOk="0">
                  <a:moveTo>
                    <a:pt x="1275" y="0"/>
                  </a:moveTo>
                  <a:cubicBezTo>
                    <a:pt x="1275" y="0"/>
                    <a:pt x="942" y="203"/>
                    <a:pt x="620" y="417"/>
                  </a:cubicBezTo>
                  <a:lnTo>
                    <a:pt x="1" y="869"/>
                  </a:lnTo>
                  <a:lnTo>
                    <a:pt x="2156" y="3751"/>
                  </a:lnTo>
                  <a:lnTo>
                    <a:pt x="2644" y="3382"/>
                  </a:lnTo>
                  <a:lnTo>
                    <a:pt x="3168" y="306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9" name="Google Shape;1379;p40"/>
            <p:cNvSpPr/>
            <p:nvPr/>
          </p:nvSpPr>
          <p:spPr>
            <a:xfrm>
              <a:off x="5768838" y="1905400"/>
              <a:ext cx="67875" cy="96150"/>
            </a:xfrm>
            <a:custGeom>
              <a:avLst/>
              <a:gdLst/>
              <a:ahLst/>
              <a:cxnLst/>
              <a:rect l="l" t="t" r="r" b="b"/>
              <a:pathLst>
                <a:path w="2715" h="3846" extrusionOk="0">
                  <a:moveTo>
                    <a:pt x="1393" y="0"/>
                  </a:moveTo>
                  <a:cubicBezTo>
                    <a:pt x="1155" y="83"/>
                    <a:pt x="917" y="179"/>
                    <a:pt x="691" y="298"/>
                  </a:cubicBezTo>
                  <a:lnTo>
                    <a:pt x="0" y="631"/>
                  </a:lnTo>
                  <a:lnTo>
                    <a:pt x="1608" y="3846"/>
                  </a:lnTo>
                  <a:cubicBezTo>
                    <a:pt x="1608" y="3846"/>
                    <a:pt x="2655" y="3345"/>
                    <a:pt x="2713" y="3345"/>
                  </a:cubicBezTo>
                  <a:cubicBezTo>
                    <a:pt x="2714" y="3345"/>
                    <a:pt x="2715" y="3345"/>
                    <a:pt x="2715" y="3346"/>
                  </a:cubicBezTo>
                  <a:lnTo>
                    <a:pt x="1393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0" name="Google Shape;1380;p40"/>
            <p:cNvSpPr/>
            <p:nvPr/>
          </p:nvSpPr>
          <p:spPr>
            <a:xfrm>
              <a:off x="5840263" y="1883375"/>
              <a:ext cx="55100" cy="95850"/>
            </a:xfrm>
            <a:custGeom>
              <a:avLst/>
              <a:gdLst/>
              <a:ahLst/>
              <a:cxnLst/>
              <a:rect l="l" t="t" r="r" b="b"/>
              <a:pathLst>
                <a:path w="2204" h="3834" extrusionOk="0">
                  <a:moveTo>
                    <a:pt x="1489" y="0"/>
                  </a:moveTo>
                  <a:cubicBezTo>
                    <a:pt x="1489" y="0"/>
                    <a:pt x="1394" y="24"/>
                    <a:pt x="1251" y="60"/>
                  </a:cubicBezTo>
                  <a:lnTo>
                    <a:pt x="739" y="190"/>
                  </a:lnTo>
                  <a:cubicBezTo>
                    <a:pt x="370" y="286"/>
                    <a:pt x="1" y="381"/>
                    <a:pt x="1" y="381"/>
                  </a:cubicBezTo>
                  <a:lnTo>
                    <a:pt x="1013" y="3834"/>
                  </a:lnTo>
                  <a:lnTo>
                    <a:pt x="2203" y="3536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1" name="Google Shape;1381;p40"/>
            <p:cNvSpPr/>
            <p:nvPr/>
          </p:nvSpPr>
          <p:spPr>
            <a:xfrm>
              <a:off x="5915588" y="1875325"/>
              <a:ext cx="40200" cy="91700"/>
            </a:xfrm>
            <a:custGeom>
              <a:avLst/>
              <a:gdLst/>
              <a:ahLst/>
              <a:cxnLst/>
              <a:rect l="l" t="t" r="r" b="b"/>
              <a:pathLst>
                <a:path w="1608" h="3668" extrusionOk="0">
                  <a:moveTo>
                    <a:pt x="1524" y="1"/>
                  </a:moveTo>
                  <a:lnTo>
                    <a:pt x="762" y="36"/>
                  </a:lnTo>
                  <a:lnTo>
                    <a:pt x="238" y="72"/>
                  </a:lnTo>
                  <a:cubicBezTo>
                    <a:pt x="155" y="72"/>
                    <a:pt x="72" y="84"/>
                    <a:pt x="0" y="96"/>
                  </a:cubicBezTo>
                  <a:lnTo>
                    <a:pt x="393" y="3668"/>
                  </a:lnTo>
                  <a:cubicBezTo>
                    <a:pt x="453" y="3656"/>
                    <a:pt x="512" y="3644"/>
                    <a:pt x="583" y="3644"/>
                  </a:cubicBezTo>
                  <a:lnTo>
                    <a:pt x="1000" y="3632"/>
                  </a:lnTo>
                  <a:lnTo>
                    <a:pt x="1607" y="3596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2" name="Google Shape;1382;p40"/>
            <p:cNvSpPr/>
            <p:nvPr/>
          </p:nvSpPr>
          <p:spPr>
            <a:xfrm>
              <a:off x="5986413" y="1876225"/>
              <a:ext cx="44075" cy="93175"/>
            </a:xfrm>
            <a:custGeom>
              <a:avLst/>
              <a:gdLst/>
              <a:ahLst/>
              <a:cxnLst/>
              <a:rect l="l" t="t" r="r" b="b"/>
              <a:pathLst>
                <a:path w="1763" h="3727" extrusionOk="0">
                  <a:moveTo>
                    <a:pt x="239" y="0"/>
                  </a:moveTo>
                  <a:lnTo>
                    <a:pt x="1" y="3596"/>
                  </a:lnTo>
                  <a:cubicBezTo>
                    <a:pt x="203" y="3596"/>
                    <a:pt x="406" y="3608"/>
                    <a:pt x="608" y="3632"/>
                  </a:cubicBezTo>
                  <a:lnTo>
                    <a:pt x="1203" y="3727"/>
                  </a:lnTo>
                  <a:lnTo>
                    <a:pt x="1763" y="167"/>
                  </a:lnTo>
                  <a:lnTo>
                    <a:pt x="1001" y="60"/>
                  </a:lnTo>
                  <a:cubicBezTo>
                    <a:pt x="620" y="12"/>
                    <a:pt x="239" y="0"/>
                    <a:pt x="23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3" name="Google Shape;1383;p40"/>
            <p:cNvSpPr/>
            <p:nvPr/>
          </p:nvSpPr>
          <p:spPr>
            <a:xfrm>
              <a:off x="6046238" y="1888125"/>
              <a:ext cx="58675" cy="95875"/>
            </a:xfrm>
            <a:custGeom>
              <a:avLst/>
              <a:gdLst/>
              <a:ahLst/>
              <a:cxnLst/>
              <a:rect l="l" t="t" r="r" b="b"/>
              <a:pathLst>
                <a:path w="2347" h="3835" extrusionOk="0">
                  <a:moveTo>
                    <a:pt x="870" y="0"/>
                  </a:moveTo>
                  <a:lnTo>
                    <a:pt x="1" y="3489"/>
                  </a:lnTo>
                  <a:lnTo>
                    <a:pt x="596" y="3644"/>
                  </a:lnTo>
                  <a:cubicBezTo>
                    <a:pt x="739" y="3668"/>
                    <a:pt x="870" y="3715"/>
                    <a:pt x="1001" y="3763"/>
                  </a:cubicBezTo>
                  <a:lnTo>
                    <a:pt x="1180" y="3834"/>
                  </a:lnTo>
                  <a:lnTo>
                    <a:pt x="2346" y="429"/>
                  </a:lnTo>
                  <a:lnTo>
                    <a:pt x="2120" y="346"/>
                  </a:lnTo>
                  <a:cubicBezTo>
                    <a:pt x="1954" y="286"/>
                    <a:pt x="1787" y="239"/>
                    <a:pt x="1608" y="191"/>
                  </a:cubicBezTo>
                  <a:cubicBezTo>
                    <a:pt x="1239" y="96"/>
                    <a:pt x="870" y="0"/>
                    <a:pt x="870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4" name="Google Shape;1384;p40"/>
            <p:cNvSpPr/>
            <p:nvPr/>
          </p:nvSpPr>
          <p:spPr>
            <a:xfrm>
              <a:off x="6104288" y="1912825"/>
              <a:ext cx="71475" cy="95875"/>
            </a:xfrm>
            <a:custGeom>
              <a:avLst/>
              <a:gdLst/>
              <a:ahLst/>
              <a:cxnLst/>
              <a:rect l="l" t="t" r="r" b="b"/>
              <a:pathLst>
                <a:path w="2859" h="3835" extrusionOk="0">
                  <a:moveTo>
                    <a:pt x="1465" y="1"/>
                  </a:moveTo>
                  <a:lnTo>
                    <a:pt x="1" y="3287"/>
                  </a:lnTo>
                  <a:lnTo>
                    <a:pt x="548" y="3549"/>
                  </a:lnTo>
                  <a:lnTo>
                    <a:pt x="929" y="3739"/>
                  </a:lnTo>
                  <a:lnTo>
                    <a:pt x="1096" y="3835"/>
                  </a:lnTo>
                  <a:lnTo>
                    <a:pt x="2846" y="691"/>
                  </a:lnTo>
                  <a:cubicBezTo>
                    <a:pt x="2858" y="656"/>
                    <a:pt x="1465" y="1"/>
                    <a:pt x="1465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385" name="Google Shape;1385;p40"/>
          <p:cNvSpPr/>
          <p:nvPr/>
        </p:nvSpPr>
        <p:spPr>
          <a:xfrm flipH="1">
            <a:off x="3065661" y="4197048"/>
            <a:ext cx="776689" cy="459589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6" name="Google Shape;1386;p40"/>
          <p:cNvSpPr/>
          <p:nvPr/>
        </p:nvSpPr>
        <p:spPr>
          <a:xfrm rot="10800000" flipH="1">
            <a:off x="10192994" y="5881615"/>
            <a:ext cx="776689" cy="459589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7" name="Google Shape;1387;p40"/>
          <p:cNvSpPr/>
          <p:nvPr/>
        </p:nvSpPr>
        <p:spPr>
          <a:xfrm>
            <a:off x="10192994" y="1706915"/>
            <a:ext cx="776689" cy="459589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388" name="Google Shape;1388;p40"/>
          <p:cNvGrpSpPr/>
          <p:nvPr/>
        </p:nvGrpSpPr>
        <p:grpSpPr>
          <a:xfrm>
            <a:off x="5402551" y="2036885"/>
            <a:ext cx="350512" cy="1151952"/>
            <a:chOff x="4198388" y="2011050"/>
            <a:chExt cx="181600" cy="596825"/>
          </a:xfrm>
        </p:grpSpPr>
        <p:sp>
          <p:nvSpPr>
            <p:cNvPr id="1389" name="Google Shape;1389;p40"/>
            <p:cNvSpPr/>
            <p:nvPr/>
          </p:nvSpPr>
          <p:spPr>
            <a:xfrm>
              <a:off x="4198388" y="2011050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1"/>
                  </a:moveTo>
                  <a:lnTo>
                    <a:pt x="1" y="1775"/>
                  </a:lnTo>
                  <a:lnTo>
                    <a:pt x="7264" y="1775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0" name="Google Shape;1390;p40"/>
            <p:cNvSpPr/>
            <p:nvPr/>
          </p:nvSpPr>
          <p:spPr>
            <a:xfrm>
              <a:off x="4198388" y="2089925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1"/>
                  </a:moveTo>
                  <a:lnTo>
                    <a:pt x="1" y="1775"/>
                  </a:lnTo>
                  <a:lnTo>
                    <a:pt x="7264" y="1775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1" name="Google Shape;1391;p40"/>
            <p:cNvSpPr/>
            <p:nvPr/>
          </p:nvSpPr>
          <p:spPr>
            <a:xfrm>
              <a:off x="4198388" y="2169100"/>
              <a:ext cx="181600" cy="44100"/>
            </a:xfrm>
            <a:custGeom>
              <a:avLst/>
              <a:gdLst/>
              <a:ahLst/>
              <a:cxnLst/>
              <a:rect l="l" t="t" r="r" b="b"/>
              <a:pathLst>
                <a:path w="7264" h="1764" extrusionOk="0">
                  <a:moveTo>
                    <a:pt x="1" y="1"/>
                  </a:moveTo>
                  <a:lnTo>
                    <a:pt x="1" y="1763"/>
                  </a:lnTo>
                  <a:lnTo>
                    <a:pt x="7264" y="176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4198388" y="2248000"/>
              <a:ext cx="181600" cy="44075"/>
            </a:xfrm>
            <a:custGeom>
              <a:avLst/>
              <a:gdLst/>
              <a:ahLst/>
              <a:cxnLst/>
              <a:rect l="l" t="t" r="r" b="b"/>
              <a:pathLst>
                <a:path w="7264" h="1763" extrusionOk="0">
                  <a:moveTo>
                    <a:pt x="1" y="0"/>
                  </a:moveTo>
                  <a:lnTo>
                    <a:pt x="1" y="1762"/>
                  </a:lnTo>
                  <a:lnTo>
                    <a:pt x="7264" y="1762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3" name="Google Shape;1393;p40"/>
            <p:cNvSpPr/>
            <p:nvPr/>
          </p:nvSpPr>
          <p:spPr>
            <a:xfrm>
              <a:off x="4198388" y="2326875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0"/>
                  </a:moveTo>
                  <a:lnTo>
                    <a:pt x="1" y="1774"/>
                  </a:lnTo>
                  <a:lnTo>
                    <a:pt x="7264" y="1774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4198388" y="2405750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0"/>
                  </a:moveTo>
                  <a:lnTo>
                    <a:pt x="1" y="1774"/>
                  </a:lnTo>
                  <a:lnTo>
                    <a:pt x="7264" y="1774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4198388" y="2484625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1"/>
                  </a:moveTo>
                  <a:lnTo>
                    <a:pt x="1" y="1775"/>
                  </a:lnTo>
                  <a:lnTo>
                    <a:pt x="7264" y="1775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6" name="Google Shape;1396;p40"/>
            <p:cNvSpPr/>
            <p:nvPr/>
          </p:nvSpPr>
          <p:spPr>
            <a:xfrm>
              <a:off x="4198388" y="2563800"/>
              <a:ext cx="181600" cy="44075"/>
            </a:xfrm>
            <a:custGeom>
              <a:avLst/>
              <a:gdLst/>
              <a:ahLst/>
              <a:cxnLst/>
              <a:rect l="l" t="t" r="r" b="b"/>
              <a:pathLst>
                <a:path w="7264" h="1763" extrusionOk="0">
                  <a:moveTo>
                    <a:pt x="1" y="1"/>
                  </a:moveTo>
                  <a:lnTo>
                    <a:pt x="1" y="1763"/>
                  </a:lnTo>
                  <a:lnTo>
                    <a:pt x="7264" y="176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4723767" y="4334736"/>
            <a:ext cx="350512" cy="1151952"/>
            <a:chOff x="4198388" y="2011050"/>
            <a:chExt cx="181600" cy="596825"/>
          </a:xfrm>
        </p:grpSpPr>
        <p:sp>
          <p:nvSpPr>
            <p:cNvPr id="1399" name="Google Shape;1399;p40"/>
            <p:cNvSpPr/>
            <p:nvPr/>
          </p:nvSpPr>
          <p:spPr>
            <a:xfrm>
              <a:off x="4198388" y="2011050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1"/>
                  </a:moveTo>
                  <a:lnTo>
                    <a:pt x="1" y="1775"/>
                  </a:lnTo>
                  <a:lnTo>
                    <a:pt x="7264" y="1775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4198388" y="2089925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1"/>
                  </a:moveTo>
                  <a:lnTo>
                    <a:pt x="1" y="1775"/>
                  </a:lnTo>
                  <a:lnTo>
                    <a:pt x="7264" y="1775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4198388" y="2169100"/>
              <a:ext cx="181600" cy="44100"/>
            </a:xfrm>
            <a:custGeom>
              <a:avLst/>
              <a:gdLst/>
              <a:ahLst/>
              <a:cxnLst/>
              <a:rect l="l" t="t" r="r" b="b"/>
              <a:pathLst>
                <a:path w="7264" h="1764" extrusionOk="0">
                  <a:moveTo>
                    <a:pt x="1" y="1"/>
                  </a:moveTo>
                  <a:lnTo>
                    <a:pt x="1" y="1763"/>
                  </a:lnTo>
                  <a:lnTo>
                    <a:pt x="7264" y="176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2" name="Google Shape;1402;p40"/>
            <p:cNvSpPr/>
            <p:nvPr/>
          </p:nvSpPr>
          <p:spPr>
            <a:xfrm>
              <a:off x="4198388" y="2248000"/>
              <a:ext cx="181600" cy="44075"/>
            </a:xfrm>
            <a:custGeom>
              <a:avLst/>
              <a:gdLst/>
              <a:ahLst/>
              <a:cxnLst/>
              <a:rect l="l" t="t" r="r" b="b"/>
              <a:pathLst>
                <a:path w="7264" h="1763" extrusionOk="0">
                  <a:moveTo>
                    <a:pt x="1" y="0"/>
                  </a:moveTo>
                  <a:lnTo>
                    <a:pt x="1" y="1762"/>
                  </a:lnTo>
                  <a:lnTo>
                    <a:pt x="7264" y="1762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3" name="Google Shape;1403;p40"/>
            <p:cNvSpPr/>
            <p:nvPr/>
          </p:nvSpPr>
          <p:spPr>
            <a:xfrm>
              <a:off x="4198388" y="2326875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0"/>
                  </a:moveTo>
                  <a:lnTo>
                    <a:pt x="1" y="1774"/>
                  </a:lnTo>
                  <a:lnTo>
                    <a:pt x="7264" y="1774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4" name="Google Shape;1404;p40"/>
            <p:cNvSpPr/>
            <p:nvPr/>
          </p:nvSpPr>
          <p:spPr>
            <a:xfrm>
              <a:off x="4198388" y="2405750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0"/>
                  </a:moveTo>
                  <a:lnTo>
                    <a:pt x="1" y="1774"/>
                  </a:lnTo>
                  <a:lnTo>
                    <a:pt x="7264" y="1774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5" name="Google Shape;1405;p40"/>
            <p:cNvSpPr/>
            <p:nvPr/>
          </p:nvSpPr>
          <p:spPr>
            <a:xfrm>
              <a:off x="4198388" y="2484625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1"/>
                  </a:moveTo>
                  <a:lnTo>
                    <a:pt x="1" y="1775"/>
                  </a:lnTo>
                  <a:lnTo>
                    <a:pt x="7264" y="1775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6" name="Google Shape;1406;p40"/>
            <p:cNvSpPr/>
            <p:nvPr/>
          </p:nvSpPr>
          <p:spPr>
            <a:xfrm>
              <a:off x="4198388" y="2563800"/>
              <a:ext cx="181600" cy="44075"/>
            </a:xfrm>
            <a:custGeom>
              <a:avLst/>
              <a:gdLst/>
              <a:ahLst/>
              <a:cxnLst/>
              <a:rect l="l" t="t" r="r" b="b"/>
              <a:pathLst>
                <a:path w="7264" h="1763" extrusionOk="0">
                  <a:moveTo>
                    <a:pt x="1" y="1"/>
                  </a:moveTo>
                  <a:lnTo>
                    <a:pt x="1" y="1763"/>
                  </a:lnTo>
                  <a:lnTo>
                    <a:pt x="7264" y="176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407" name="Google Shape;1407;p40"/>
          <p:cNvSpPr txBox="1"/>
          <p:nvPr/>
        </p:nvSpPr>
        <p:spPr>
          <a:xfrm>
            <a:off x="4306924" y="5497055"/>
            <a:ext cx="11648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b" anchorCtr="0">
            <a:noAutofit/>
          </a:bodyPr>
          <a:lstStyle/>
          <a:p>
            <a:pPr algn="ctr"/>
            <a:r>
              <a:rPr lang="es" sz="24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15-25</a:t>
            </a:r>
            <a:endParaRPr sz="24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1408" name="Google Shape;1408;p40"/>
          <p:cNvGrpSpPr/>
          <p:nvPr/>
        </p:nvGrpSpPr>
        <p:grpSpPr>
          <a:xfrm>
            <a:off x="5402551" y="4334736"/>
            <a:ext cx="350512" cy="1151952"/>
            <a:chOff x="4198388" y="2011050"/>
            <a:chExt cx="181600" cy="596825"/>
          </a:xfrm>
        </p:grpSpPr>
        <p:sp>
          <p:nvSpPr>
            <p:cNvPr id="1409" name="Google Shape;1409;p40"/>
            <p:cNvSpPr/>
            <p:nvPr/>
          </p:nvSpPr>
          <p:spPr>
            <a:xfrm>
              <a:off x="4198388" y="2011050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1"/>
                  </a:moveTo>
                  <a:lnTo>
                    <a:pt x="1" y="1775"/>
                  </a:lnTo>
                  <a:lnTo>
                    <a:pt x="7264" y="1775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0" name="Google Shape;1410;p40"/>
            <p:cNvSpPr/>
            <p:nvPr/>
          </p:nvSpPr>
          <p:spPr>
            <a:xfrm>
              <a:off x="4198388" y="2089925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1"/>
                  </a:moveTo>
                  <a:lnTo>
                    <a:pt x="1" y="1775"/>
                  </a:lnTo>
                  <a:lnTo>
                    <a:pt x="7264" y="1775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1" name="Google Shape;1411;p40"/>
            <p:cNvSpPr/>
            <p:nvPr/>
          </p:nvSpPr>
          <p:spPr>
            <a:xfrm>
              <a:off x="4198388" y="2169100"/>
              <a:ext cx="181600" cy="44100"/>
            </a:xfrm>
            <a:custGeom>
              <a:avLst/>
              <a:gdLst/>
              <a:ahLst/>
              <a:cxnLst/>
              <a:rect l="l" t="t" r="r" b="b"/>
              <a:pathLst>
                <a:path w="7264" h="1764" extrusionOk="0">
                  <a:moveTo>
                    <a:pt x="1" y="1"/>
                  </a:moveTo>
                  <a:lnTo>
                    <a:pt x="1" y="1763"/>
                  </a:lnTo>
                  <a:lnTo>
                    <a:pt x="7264" y="176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2" name="Google Shape;1412;p40"/>
            <p:cNvSpPr/>
            <p:nvPr/>
          </p:nvSpPr>
          <p:spPr>
            <a:xfrm>
              <a:off x="4198388" y="2248000"/>
              <a:ext cx="181600" cy="44075"/>
            </a:xfrm>
            <a:custGeom>
              <a:avLst/>
              <a:gdLst/>
              <a:ahLst/>
              <a:cxnLst/>
              <a:rect l="l" t="t" r="r" b="b"/>
              <a:pathLst>
                <a:path w="7264" h="1763" extrusionOk="0">
                  <a:moveTo>
                    <a:pt x="1" y="0"/>
                  </a:moveTo>
                  <a:lnTo>
                    <a:pt x="1" y="1762"/>
                  </a:lnTo>
                  <a:lnTo>
                    <a:pt x="7264" y="1762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3" name="Google Shape;1413;p40"/>
            <p:cNvSpPr/>
            <p:nvPr/>
          </p:nvSpPr>
          <p:spPr>
            <a:xfrm>
              <a:off x="4198388" y="2326875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0"/>
                  </a:moveTo>
                  <a:lnTo>
                    <a:pt x="1" y="1774"/>
                  </a:lnTo>
                  <a:lnTo>
                    <a:pt x="7264" y="1774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4" name="Google Shape;1414;p40"/>
            <p:cNvSpPr/>
            <p:nvPr/>
          </p:nvSpPr>
          <p:spPr>
            <a:xfrm>
              <a:off x="4198388" y="2405750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0"/>
                  </a:moveTo>
                  <a:lnTo>
                    <a:pt x="1" y="1774"/>
                  </a:lnTo>
                  <a:lnTo>
                    <a:pt x="7264" y="1774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5" name="Google Shape;1415;p40"/>
            <p:cNvSpPr/>
            <p:nvPr/>
          </p:nvSpPr>
          <p:spPr>
            <a:xfrm>
              <a:off x="4198388" y="2484625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1"/>
                  </a:moveTo>
                  <a:lnTo>
                    <a:pt x="1" y="1775"/>
                  </a:lnTo>
                  <a:lnTo>
                    <a:pt x="7264" y="1775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6" name="Google Shape;1416;p40"/>
            <p:cNvSpPr/>
            <p:nvPr/>
          </p:nvSpPr>
          <p:spPr>
            <a:xfrm>
              <a:off x="4198388" y="2563800"/>
              <a:ext cx="181600" cy="44075"/>
            </a:xfrm>
            <a:custGeom>
              <a:avLst/>
              <a:gdLst/>
              <a:ahLst/>
              <a:cxnLst/>
              <a:rect l="l" t="t" r="r" b="b"/>
              <a:pathLst>
                <a:path w="7264" h="1763" extrusionOk="0">
                  <a:moveTo>
                    <a:pt x="1" y="1"/>
                  </a:moveTo>
                  <a:lnTo>
                    <a:pt x="1" y="1763"/>
                  </a:lnTo>
                  <a:lnTo>
                    <a:pt x="7264" y="176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418" name="Google Shape;1418;p40"/>
          <p:cNvSpPr/>
          <p:nvPr/>
        </p:nvSpPr>
        <p:spPr>
          <a:xfrm>
            <a:off x="3372175" y="4611142"/>
            <a:ext cx="586251" cy="633655"/>
          </a:xfrm>
          <a:custGeom>
            <a:avLst/>
            <a:gdLst/>
            <a:ahLst/>
            <a:cxnLst/>
            <a:rect l="l" t="t" r="r" b="b"/>
            <a:pathLst>
              <a:path w="10002" h="10812" extrusionOk="0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3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19" name="Google Shape;1419;p40"/>
          <p:cNvSpPr/>
          <p:nvPr/>
        </p:nvSpPr>
        <p:spPr>
          <a:xfrm>
            <a:off x="3367955" y="4606277"/>
            <a:ext cx="594632" cy="642681"/>
          </a:xfrm>
          <a:custGeom>
            <a:avLst/>
            <a:gdLst/>
            <a:ahLst/>
            <a:cxnLst/>
            <a:rect l="l" t="t" r="r" b="b"/>
            <a:pathLst>
              <a:path w="10145" h="10966" extrusionOk="0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0" name="Google Shape;1420;p40"/>
          <p:cNvSpPr/>
          <p:nvPr/>
        </p:nvSpPr>
        <p:spPr>
          <a:xfrm>
            <a:off x="3305886" y="4544855"/>
            <a:ext cx="718833" cy="766224"/>
          </a:xfrm>
          <a:custGeom>
            <a:avLst/>
            <a:gdLst/>
            <a:ahLst/>
            <a:cxnLst/>
            <a:rect l="l" t="t" r="r" b="b"/>
            <a:pathLst>
              <a:path w="12264" h="13074" extrusionOk="0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1" name="Google Shape;1421;p40"/>
          <p:cNvSpPr/>
          <p:nvPr/>
        </p:nvSpPr>
        <p:spPr>
          <a:xfrm>
            <a:off x="3373191" y="2296042"/>
            <a:ext cx="586251" cy="633655"/>
          </a:xfrm>
          <a:custGeom>
            <a:avLst/>
            <a:gdLst/>
            <a:ahLst/>
            <a:cxnLst/>
            <a:rect l="l" t="t" r="r" b="b"/>
            <a:pathLst>
              <a:path w="10002" h="10812" extrusionOk="0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3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2" name="Google Shape;1422;p40"/>
          <p:cNvSpPr/>
          <p:nvPr/>
        </p:nvSpPr>
        <p:spPr>
          <a:xfrm>
            <a:off x="3368971" y="2291177"/>
            <a:ext cx="594632" cy="642681"/>
          </a:xfrm>
          <a:custGeom>
            <a:avLst/>
            <a:gdLst/>
            <a:ahLst/>
            <a:cxnLst/>
            <a:rect l="l" t="t" r="r" b="b"/>
            <a:pathLst>
              <a:path w="10145" h="10966" extrusionOk="0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3" name="Google Shape;1423;p40"/>
          <p:cNvSpPr/>
          <p:nvPr/>
        </p:nvSpPr>
        <p:spPr>
          <a:xfrm>
            <a:off x="3306902" y="2229755"/>
            <a:ext cx="718833" cy="766224"/>
          </a:xfrm>
          <a:custGeom>
            <a:avLst/>
            <a:gdLst/>
            <a:ahLst/>
            <a:cxnLst/>
            <a:rect l="l" t="t" r="r" b="b"/>
            <a:pathLst>
              <a:path w="12264" h="13074" extrusionOk="0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424" name="Google Shape;1424;p40"/>
          <p:cNvGrpSpPr/>
          <p:nvPr/>
        </p:nvGrpSpPr>
        <p:grpSpPr>
          <a:xfrm>
            <a:off x="9017878" y="2417785"/>
            <a:ext cx="292092" cy="200940"/>
            <a:chOff x="1190625" y="1051975"/>
            <a:chExt cx="5215925" cy="3588225"/>
          </a:xfrm>
        </p:grpSpPr>
        <p:sp>
          <p:nvSpPr>
            <p:cNvPr id="1425" name="Google Shape;1425;p40"/>
            <p:cNvSpPr/>
            <p:nvPr/>
          </p:nvSpPr>
          <p:spPr>
            <a:xfrm>
              <a:off x="1190625" y="1051975"/>
              <a:ext cx="5215925" cy="3588225"/>
            </a:xfrm>
            <a:custGeom>
              <a:avLst/>
              <a:gdLst/>
              <a:ahLst/>
              <a:cxnLst/>
              <a:rect l="l" t="t" r="r" b="b"/>
              <a:pathLst>
                <a:path w="208637" h="143529" extrusionOk="0">
                  <a:moveTo>
                    <a:pt x="104318" y="19573"/>
                  </a:moveTo>
                  <a:cubicBezTo>
                    <a:pt x="106112" y="19573"/>
                    <a:pt x="107580" y="21008"/>
                    <a:pt x="107580" y="22802"/>
                  </a:cubicBezTo>
                  <a:lnTo>
                    <a:pt x="107580" y="29424"/>
                  </a:lnTo>
                  <a:lnTo>
                    <a:pt x="101056" y="29424"/>
                  </a:lnTo>
                  <a:lnTo>
                    <a:pt x="101056" y="22802"/>
                  </a:lnTo>
                  <a:cubicBezTo>
                    <a:pt x="101056" y="21008"/>
                    <a:pt x="102524" y="19573"/>
                    <a:pt x="104318" y="19573"/>
                  </a:cubicBezTo>
                  <a:close/>
                  <a:moveTo>
                    <a:pt x="159739" y="19638"/>
                  </a:moveTo>
                  <a:cubicBezTo>
                    <a:pt x="175919" y="19638"/>
                    <a:pt x="189097" y="32784"/>
                    <a:pt x="189097" y="48963"/>
                  </a:cubicBezTo>
                  <a:cubicBezTo>
                    <a:pt x="189097" y="65142"/>
                    <a:pt x="175919" y="78321"/>
                    <a:pt x="159739" y="78321"/>
                  </a:cubicBezTo>
                  <a:cubicBezTo>
                    <a:pt x="153770" y="78321"/>
                    <a:pt x="148029" y="76527"/>
                    <a:pt x="143103" y="73134"/>
                  </a:cubicBezTo>
                  <a:cubicBezTo>
                    <a:pt x="142550" y="72753"/>
                    <a:pt x="141918" y="72571"/>
                    <a:pt x="141289" y="72571"/>
                  </a:cubicBezTo>
                  <a:cubicBezTo>
                    <a:pt x="140250" y="72571"/>
                    <a:pt x="139220" y="73068"/>
                    <a:pt x="138569" y="73982"/>
                  </a:cubicBezTo>
                  <a:cubicBezTo>
                    <a:pt x="137623" y="75385"/>
                    <a:pt x="137884" y="77244"/>
                    <a:pt x="139156" y="78321"/>
                  </a:cubicBezTo>
                  <a:lnTo>
                    <a:pt x="69513" y="78321"/>
                  </a:lnTo>
                  <a:cubicBezTo>
                    <a:pt x="78744" y="71830"/>
                    <a:pt x="84779" y="61098"/>
                    <a:pt x="84779" y="48963"/>
                  </a:cubicBezTo>
                  <a:cubicBezTo>
                    <a:pt x="84779" y="47169"/>
                    <a:pt x="83311" y="45701"/>
                    <a:pt x="81517" y="45701"/>
                  </a:cubicBezTo>
                  <a:cubicBezTo>
                    <a:pt x="79690" y="45701"/>
                    <a:pt x="78255" y="47169"/>
                    <a:pt x="78255" y="48963"/>
                  </a:cubicBezTo>
                  <a:cubicBezTo>
                    <a:pt x="78255" y="65142"/>
                    <a:pt x="65077" y="78321"/>
                    <a:pt x="48897" y="78321"/>
                  </a:cubicBezTo>
                  <a:cubicBezTo>
                    <a:pt x="32718" y="78321"/>
                    <a:pt x="19572" y="65142"/>
                    <a:pt x="19572" y="48963"/>
                  </a:cubicBezTo>
                  <a:cubicBezTo>
                    <a:pt x="19572" y="32784"/>
                    <a:pt x="32718" y="19638"/>
                    <a:pt x="48897" y="19638"/>
                  </a:cubicBezTo>
                  <a:cubicBezTo>
                    <a:pt x="61064" y="19638"/>
                    <a:pt x="71796" y="26945"/>
                    <a:pt x="76233" y="38296"/>
                  </a:cubicBezTo>
                  <a:cubicBezTo>
                    <a:pt x="76731" y="39567"/>
                    <a:pt x="77951" y="40361"/>
                    <a:pt x="79256" y="40361"/>
                  </a:cubicBezTo>
                  <a:cubicBezTo>
                    <a:pt x="79660" y="40361"/>
                    <a:pt x="80072" y="40285"/>
                    <a:pt x="80473" y="40123"/>
                  </a:cubicBezTo>
                  <a:cubicBezTo>
                    <a:pt x="82137" y="39471"/>
                    <a:pt x="82952" y="37611"/>
                    <a:pt x="82333" y="35948"/>
                  </a:cubicBezTo>
                  <a:lnTo>
                    <a:pt x="126337" y="35948"/>
                  </a:lnTo>
                  <a:cubicBezTo>
                    <a:pt x="124771" y="39993"/>
                    <a:pt x="123890" y="44364"/>
                    <a:pt x="123890" y="48963"/>
                  </a:cubicBezTo>
                  <a:cubicBezTo>
                    <a:pt x="123890" y="55813"/>
                    <a:pt x="125815" y="62468"/>
                    <a:pt x="129468" y="68209"/>
                  </a:cubicBezTo>
                  <a:cubicBezTo>
                    <a:pt x="130097" y="69194"/>
                    <a:pt x="131157" y="69721"/>
                    <a:pt x="132232" y="69721"/>
                  </a:cubicBezTo>
                  <a:cubicBezTo>
                    <a:pt x="132831" y="69721"/>
                    <a:pt x="133433" y="69558"/>
                    <a:pt x="133970" y="69220"/>
                  </a:cubicBezTo>
                  <a:cubicBezTo>
                    <a:pt x="135503" y="68241"/>
                    <a:pt x="135960" y="66219"/>
                    <a:pt x="134981" y="64718"/>
                  </a:cubicBezTo>
                  <a:cubicBezTo>
                    <a:pt x="131980" y="60021"/>
                    <a:pt x="130414" y="54574"/>
                    <a:pt x="130414" y="48963"/>
                  </a:cubicBezTo>
                  <a:cubicBezTo>
                    <a:pt x="130414" y="32784"/>
                    <a:pt x="143560" y="19638"/>
                    <a:pt x="159739" y="19638"/>
                  </a:cubicBezTo>
                  <a:close/>
                  <a:moveTo>
                    <a:pt x="17093" y="65534"/>
                  </a:moveTo>
                  <a:cubicBezTo>
                    <a:pt x="23095" y="76984"/>
                    <a:pt x="35099" y="84845"/>
                    <a:pt x="48897" y="84845"/>
                  </a:cubicBezTo>
                  <a:cubicBezTo>
                    <a:pt x="49745" y="84845"/>
                    <a:pt x="50593" y="84812"/>
                    <a:pt x="51409" y="84747"/>
                  </a:cubicBezTo>
                  <a:cubicBezTo>
                    <a:pt x="51670" y="84812"/>
                    <a:pt x="51898" y="84845"/>
                    <a:pt x="52159" y="84845"/>
                  </a:cubicBezTo>
                  <a:lnTo>
                    <a:pt x="62761" y="84845"/>
                  </a:lnTo>
                  <a:lnTo>
                    <a:pt x="36958" y="128849"/>
                  </a:lnTo>
                  <a:cubicBezTo>
                    <a:pt x="34023" y="133873"/>
                    <a:pt x="28640" y="137004"/>
                    <a:pt x="22834" y="137004"/>
                  </a:cubicBezTo>
                  <a:cubicBezTo>
                    <a:pt x="13831" y="137004"/>
                    <a:pt x="6524" y="129697"/>
                    <a:pt x="6524" y="120694"/>
                  </a:cubicBezTo>
                  <a:cubicBezTo>
                    <a:pt x="6524" y="119813"/>
                    <a:pt x="6589" y="118900"/>
                    <a:pt x="6752" y="118019"/>
                  </a:cubicBezTo>
                  <a:lnTo>
                    <a:pt x="17093" y="65534"/>
                  </a:lnTo>
                  <a:close/>
                  <a:moveTo>
                    <a:pt x="191544" y="65567"/>
                  </a:moveTo>
                  <a:lnTo>
                    <a:pt x="201884" y="118019"/>
                  </a:lnTo>
                  <a:cubicBezTo>
                    <a:pt x="202015" y="118900"/>
                    <a:pt x="202113" y="119813"/>
                    <a:pt x="202113" y="120694"/>
                  </a:cubicBezTo>
                  <a:cubicBezTo>
                    <a:pt x="202113" y="129697"/>
                    <a:pt x="194773" y="137004"/>
                    <a:pt x="185803" y="137004"/>
                  </a:cubicBezTo>
                  <a:cubicBezTo>
                    <a:pt x="179996" y="137004"/>
                    <a:pt x="174582" y="133873"/>
                    <a:pt x="171678" y="128816"/>
                  </a:cubicBezTo>
                  <a:lnTo>
                    <a:pt x="145843" y="84845"/>
                  </a:lnTo>
                  <a:lnTo>
                    <a:pt x="156477" y="84845"/>
                  </a:lnTo>
                  <a:cubicBezTo>
                    <a:pt x="156738" y="84845"/>
                    <a:pt x="156999" y="84812"/>
                    <a:pt x="157228" y="84747"/>
                  </a:cubicBezTo>
                  <a:cubicBezTo>
                    <a:pt x="158076" y="84812"/>
                    <a:pt x="158891" y="84845"/>
                    <a:pt x="159739" y="84845"/>
                  </a:cubicBezTo>
                  <a:cubicBezTo>
                    <a:pt x="173538" y="84845"/>
                    <a:pt x="185542" y="77016"/>
                    <a:pt x="191544" y="65567"/>
                  </a:cubicBezTo>
                  <a:close/>
                  <a:moveTo>
                    <a:pt x="104318" y="1"/>
                  </a:moveTo>
                  <a:cubicBezTo>
                    <a:pt x="102524" y="1"/>
                    <a:pt x="101056" y="1469"/>
                    <a:pt x="101056" y="3263"/>
                  </a:cubicBezTo>
                  <a:lnTo>
                    <a:pt x="101056" y="13603"/>
                  </a:lnTo>
                  <a:cubicBezTo>
                    <a:pt x="97272" y="14941"/>
                    <a:pt x="94532" y="18561"/>
                    <a:pt x="94532" y="22802"/>
                  </a:cubicBezTo>
                  <a:lnTo>
                    <a:pt x="94532" y="29424"/>
                  </a:lnTo>
                  <a:lnTo>
                    <a:pt x="78973" y="29424"/>
                  </a:lnTo>
                  <a:cubicBezTo>
                    <a:pt x="76461" y="25542"/>
                    <a:pt x="73199" y="22182"/>
                    <a:pt x="69350" y="19507"/>
                  </a:cubicBezTo>
                  <a:cubicBezTo>
                    <a:pt x="63315" y="15332"/>
                    <a:pt x="56269" y="13114"/>
                    <a:pt x="48897" y="13114"/>
                  </a:cubicBezTo>
                  <a:cubicBezTo>
                    <a:pt x="29130" y="13114"/>
                    <a:pt x="13048" y="29195"/>
                    <a:pt x="13048" y="48963"/>
                  </a:cubicBezTo>
                  <a:cubicBezTo>
                    <a:pt x="13048" y="49942"/>
                    <a:pt x="13081" y="50920"/>
                    <a:pt x="13146" y="51899"/>
                  </a:cubicBezTo>
                  <a:cubicBezTo>
                    <a:pt x="13146" y="51964"/>
                    <a:pt x="13113" y="52029"/>
                    <a:pt x="13113" y="52127"/>
                  </a:cubicBezTo>
                  <a:lnTo>
                    <a:pt x="326" y="116812"/>
                  </a:lnTo>
                  <a:cubicBezTo>
                    <a:pt x="326" y="116845"/>
                    <a:pt x="326" y="116878"/>
                    <a:pt x="326" y="116910"/>
                  </a:cubicBezTo>
                  <a:cubicBezTo>
                    <a:pt x="98" y="118150"/>
                    <a:pt x="0" y="119422"/>
                    <a:pt x="0" y="120694"/>
                  </a:cubicBezTo>
                  <a:cubicBezTo>
                    <a:pt x="0" y="133285"/>
                    <a:pt x="10243" y="143528"/>
                    <a:pt x="22834" y="143528"/>
                  </a:cubicBezTo>
                  <a:cubicBezTo>
                    <a:pt x="30956" y="143528"/>
                    <a:pt x="38524" y="139157"/>
                    <a:pt x="42569" y="132144"/>
                  </a:cubicBezTo>
                  <a:lnTo>
                    <a:pt x="70328" y="84845"/>
                  </a:lnTo>
                  <a:lnTo>
                    <a:pt x="138308" y="84845"/>
                  </a:lnTo>
                  <a:lnTo>
                    <a:pt x="166035" y="132111"/>
                  </a:lnTo>
                  <a:cubicBezTo>
                    <a:pt x="170113" y="139157"/>
                    <a:pt x="177680" y="143528"/>
                    <a:pt x="185803" y="143528"/>
                  </a:cubicBezTo>
                  <a:cubicBezTo>
                    <a:pt x="198394" y="143528"/>
                    <a:pt x="208637" y="133285"/>
                    <a:pt x="208637" y="120694"/>
                  </a:cubicBezTo>
                  <a:cubicBezTo>
                    <a:pt x="208637" y="119422"/>
                    <a:pt x="208506" y="118150"/>
                    <a:pt x="208310" y="116910"/>
                  </a:cubicBezTo>
                  <a:cubicBezTo>
                    <a:pt x="208310" y="116878"/>
                    <a:pt x="208310" y="116845"/>
                    <a:pt x="208278" y="116812"/>
                  </a:cubicBezTo>
                  <a:lnTo>
                    <a:pt x="195523" y="52127"/>
                  </a:lnTo>
                  <a:cubicBezTo>
                    <a:pt x="195523" y="52062"/>
                    <a:pt x="195491" y="52029"/>
                    <a:pt x="195491" y="51964"/>
                  </a:cubicBezTo>
                  <a:cubicBezTo>
                    <a:pt x="195556" y="50985"/>
                    <a:pt x="195621" y="49974"/>
                    <a:pt x="195621" y="48963"/>
                  </a:cubicBezTo>
                  <a:cubicBezTo>
                    <a:pt x="195621" y="29195"/>
                    <a:pt x="179507" y="13114"/>
                    <a:pt x="159739" y="13114"/>
                  </a:cubicBezTo>
                  <a:cubicBezTo>
                    <a:pt x="147181" y="13114"/>
                    <a:pt x="136123" y="19605"/>
                    <a:pt x="129697" y="29424"/>
                  </a:cubicBezTo>
                  <a:lnTo>
                    <a:pt x="114104" y="29424"/>
                  </a:lnTo>
                  <a:lnTo>
                    <a:pt x="114104" y="22802"/>
                  </a:lnTo>
                  <a:cubicBezTo>
                    <a:pt x="114104" y="18561"/>
                    <a:pt x="111397" y="14941"/>
                    <a:pt x="107580" y="13603"/>
                  </a:cubicBezTo>
                  <a:lnTo>
                    <a:pt x="107580" y="3263"/>
                  </a:lnTo>
                  <a:cubicBezTo>
                    <a:pt x="107580" y="1469"/>
                    <a:pt x="106112" y="1"/>
                    <a:pt x="10431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6" name="Google Shape;1426;p40"/>
            <p:cNvSpPr/>
            <p:nvPr/>
          </p:nvSpPr>
          <p:spPr>
            <a:xfrm>
              <a:off x="3553925" y="2602225"/>
              <a:ext cx="489325" cy="163125"/>
            </a:xfrm>
            <a:custGeom>
              <a:avLst/>
              <a:gdLst/>
              <a:ahLst/>
              <a:cxnLst/>
              <a:rect l="l" t="t" r="r" b="b"/>
              <a:pathLst>
                <a:path w="19573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lnTo>
                    <a:pt x="16310" y="6525"/>
                  </a:lnTo>
                  <a:cubicBezTo>
                    <a:pt x="18104" y="6525"/>
                    <a:pt x="19572" y="5057"/>
                    <a:pt x="19572" y="3263"/>
                  </a:cubicBezTo>
                  <a:cubicBezTo>
                    <a:pt x="19572" y="1469"/>
                    <a:pt x="18104" y="1"/>
                    <a:pt x="163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7" name="Google Shape;1427;p40"/>
            <p:cNvSpPr/>
            <p:nvPr/>
          </p:nvSpPr>
          <p:spPr>
            <a:xfrm>
              <a:off x="1843000" y="2194500"/>
              <a:ext cx="406975" cy="163125"/>
            </a:xfrm>
            <a:custGeom>
              <a:avLst/>
              <a:gdLst/>
              <a:ahLst/>
              <a:cxnLst/>
              <a:rect l="l" t="t" r="r" b="b"/>
              <a:pathLst>
                <a:path w="16279" h="6525" extrusionOk="0">
                  <a:moveTo>
                    <a:pt x="3263" y="0"/>
                  </a:moveTo>
                  <a:cubicBezTo>
                    <a:pt x="1436" y="0"/>
                    <a:pt x="1" y="1468"/>
                    <a:pt x="1" y="3262"/>
                  </a:cubicBezTo>
                  <a:cubicBezTo>
                    <a:pt x="1" y="5089"/>
                    <a:pt x="1436" y="6524"/>
                    <a:pt x="3263" y="6524"/>
                  </a:cubicBezTo>
                  <a:lnTo>
                    <a:pt x="13016" y="6524"/>
                  </a:lnTo>
                  <a:cubicBezTo>
                    <a:pt x="14843" y="6524"/>
                    <a:pt x="16278" y="5089"/>
                    <a:pt x="16278" y="3262"/>
                  </a:cubicBezTo>
                  <a:cubicBezTo>
                    <a:pt x="16278" y="1468"/>
                    <a:pt x="14843" y="0"/>
                    <a:pt x="130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8" name="Google Shape;1428;p40"/>
            <p:cNvSpPr/>
            <p:nvPr/>
          </p:nvSpPr>
          <p:spPr>
            <a:xfrm>
              <a:off x="2576150" y="2194500"/>
              <a:ext cx="407775" cy="163125"/>
            </a:xfrm>
            <a:custGeom>
              <a:avLst/>
              <a:gdLst/>
              <a:ahLst/>
              <a:cxnLst/>
              <a:rect l="l" t="t" r="r" b="b"/>
              <a:pathLst>
                <a:path w="16311" h="6525" extrusionOk="0">
                  <a:moveTo>
                    <a:pt x="3262" y="0"/>
                  </a:moveTo>
                  <a:cubicBezTo>
                    <a:pt x="1468" y="0"/>
                    <a:pt x="0" y="1468"/>
                    <a:pt x="0" y="3262"/>
                  </a:cubicBezTo>
                  <a:cubicBezTo>
                    <a:pt x="0" y="5089"/>
                    <a:pt x="1468" y="6524"/>
                    <a:pt x="3262" y="6524"/>
                  </a:cubicBezTo>
                  <a:lnTo>
                    <a:pt x="13048" y="6524"/>
                  </a:lnTo>
                  <a:cubicBezTo>
                    <a:pt x="14842" y="6524"/>
                    <a:pt x="16310" y="5089"/>
                    <a:pt x="16310" y="3262"/>
                  </a:cubicBezTo>
                  <a:cubicBezTo>
                    <a:pt x="16310" y="1468"/>
                    <a:pt x="14842" y="0"/>
                    <a:pt x="1304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9" name="Google Shape;1429;p40"/>
            <p:cNvSpPr/>
            <p:nvPr/>
          </p:nvSpPr>
          <p:spPr>
            <a:xfrm>
              <a:off x="2331500" y="2439150"/>
              <a:ext cx="163125" cy="407750"/>
            </a:xfrm>
            <a:custGeom>
              <a:avLst/>
              <a:gdLst/>
              <a:ahLst/>
              <a:cxnLst/>
              <a:rect l="l" t="t" r="r" b="b"/>
              <a:pathLst>
                <a:path w="6525" h="16310" extrusionOk="0">
                  <a:moveTo>
                    <a:pt x="3262" y="0"/>
                  </a:moveTo>
                  <a:cubicBezTo>
                    <a:pt x="1468" y="0"/>
                    <a:pt x="0" y="1468"/>
                    <a:pt x="0" y="3262"/>
                  </a:cubicBezTo>
                  <a:lnTo>
                    <a:pt x="0" y="13048"/>
                  </a:lnTo>
                  <a:cubicBezTo>
                    <a:pt x="0" y="14842"/>
                    <a:pt x="1468" y="16310"/>
                    <a:pt x="3262" y="16310"/>
                  </a:cubicBezTo>
                  <a:cubicBezTo>
                    <a:pt x="5056" y="16310"/>
                    <a:pt x="6524" y="14842"/>
                    <a:pt x="6524" y="13048"/>
                  </a:cubicBezTo>
                  <a:lnTo>
                    <a:pt x="6524" y="3262"/>
                  </a:lnTo>
                  <a:cubicBezTo>
                    <a:pt x="6524" y="1468"/>
                    <a:pt x="5056" y="0"/>
                    <a:pt x="32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0" name="Google Shape;1430;p40"/>
            <p:cNvSpPr/>
            <p:nvPr/>
          </p:nvSpPr>
          <p:spPr>
            <a:xfrm>
              <a:off x="2331500" y="1706000"/>
              <a:ext cx="163125" cy="407775"/>
            </a:xfrm>
            <a:custGeom>
              <a:avLst/>
              <a:gdLst/>
              <a:ahLst/>
              <a:cxnLst/>
              <a:rect l="l" t="t" r="r" b="b"/>
              <a:pathLst>
                <a:path w="6525" h="16311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lnTo>
                    <a:pt x="0" y="13049"/>
                  </a:lnTo>
                  <a:cubicBezTo>
                    <a:pt x="0" y="14843"/>
                    <a:pt x="1468" y="16311"/>
                    <a:pt x="3262" y="16311"/>
                  </a:cubicBezTo>
                  <a:cubicBezTo>
                    <a:pt x="5056" y="16311"/>
                    <a:pt x="6524" y="14843"/>
                    <a:pt x="6524" y="13049"/>
                  </a:cubicBezTo>
                  <a:lnTo>
                    <a:pt x="6524" y="3263"/>
                  </a:lnTo>
                  <a:cubicBezTo>
                    <a:pt x="6524" y="1469"/>
                    <a:pt x="5056" y="1"/>
                    <a:pt x="32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1" name="Google Shape;1431;p40"/>
            <p:cNvSpPr/>
            <p:nvPr/>
          </p:nvSpPr>
          <p:spPr>
            <a:xfrm>
              <a:off x="4776350" y="2357600"/>
              <a:ext cx="326225" cy="326200"/>
            </a:xfrm>
            <a:custGeom>
              <a:avLst/>
              <a:gdLst/>
              <a:ahLst/>
              <a:cxnLst/>
              <a:rect l="l" t="t" r="r" b="b"/>
              <a:pathLst>
                <a:path w="13049" h="13048" extrusionOk="0">
                  <a:moveTo>
                    <a:pt x="6525" y="0"/>
                  </a:moveTo>
                  <a:cubicBezTo>
                    <a:pt x="2936" y="0"/>
                    <a:pt x="1" y="2936"/>
                    <a:pt x="1" y="6524"/>
                  </a:cubicBezTo>
                  <a:cubicBezTo>
                    <a:pt x="1" y="10112"/>
                    <a:pt x="2936" y="13048"/>
                    <a:pt x="6525" y="13048"/>
                  </a:cubicBezTo>
                  <a:cubicBezTo>
                    <a:pt x="10145" y="13048"/>
                    <a:pt x="13048" y="10112"/>
                    <a:pt x="13048" y="6524"/>
                  </a:cubicBezTo>
                  <a:cubicBezTo>
                    <a:pt x="13048" y="2936"/>
                    <a:pt x="10145" y="0"/>
                    <a:pt x="652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2" name="Google Shape;1432;p40"/>
            <p:cNvSpPr/>
            <p:nvPr/>
          </p:nvSpPr>
          <p:spPr>
            <a:xfrm>
              <a:off x="5265650" y="2357600"/>
              <a:ext cx="326225" cy="326200"/>
            </a:xfrm>
            <a:custGeom>
              <a:avLst/>
              <a:gdLst/>
              <a:ahLst/>
              <a:cxnLst/>
              <a:rect l="l" t="t" r="r" b="b"/>
              <a:pathLst>
                <a:path w="13049" h="13048" extrusionOk="0">
                  <a:moveTo>
                    <a:pt x="6524" y="0"/>
                  </a:moveTo>
                  <a:cubicBezTo>
                    <a:pt x="2936" y="0"/>
                    <a:pt x="0" y="2936"/>
                    <a:pt x="0" y="6524"/>
                  </a:cubicBezTo>
                  <a:cubicBezTo>
                    <a:pt x="0" y="10112"/>
                    <a:pt x="2936" y="13048"/>
                    <a:pt x="6524" y="13048"/>
                  </a:cubicBezTo>
                  <a:cubicBezTo>
                    <a:pt x="10113" y="13048"/>
                    <a:pt x="13048" y="10112"/>
                    <a:pt x="13048" y="6524"/>
                  </a:cubicBezTo>
                  <a:cubicBezTo>
                    <a:pt x="13048" y="2936"/>
                    <a:pt x="10113" y="0"/>
                    <a:pt x="652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3" name="Google Shape;1433;p40"/>
            <p:cNvSpPr/>
            <p:nvPr/>
          </p:nvSpPr>
          <p:spPr>
            <a:xfrm>
              <a:off x="4776350" y="1869100"/>
              <a:ext cx="326225" cy="326225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5" y="1"/>
                  </a:moveTo>
                  <a:cubicBezTo>
                    <a:pt x="2936" y="1"/>
                    <a:pt x="1" y="2904"/>
                    <a:pt x="1" y="6525"/>
                  </a:cubicBezTo>
                  <a:cubicBezTo>
                    <a:pt x="1" y="10113"/>
                    <a:pt x="2936" y="13049"/>
                    <a:pt x="6525" y="13049"/>
                  </a:cubicBezTo>
                  <a:cubicBezTo>
                    <a:pt x="10145" y="13049"/>
                    <a:pt x="13048" y="10113"/>
                    <a:pt x="13048" y="6525"/>
                  </a:cubicBezTo>
                  <a:cubicBezTo>
                    <a:pt x="13048" y="2904"/>
                    <a:pt x="10145" y="1"/>
                    <a:pt x="652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4" name="Google Shape;1434;p40"/>
            <p:cNvSpPr/>
            <p:nvPr/>
          </p:nvSpPr>
          <p:spPr>
            <a:xfrm>
              <a:off x="5265650" y="1869100"/>
              <a:ext cx="326225" cy="326225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4" y="1"/>
                  </a:moveTo>
                  <a:cubicBezTo>
                    <a:pt x="2936" y="1"/>
                    <a:pt x="0" y="2904"/>
                    <a:pt x="0" y="6525"/>
                  </a:cubicBezTo>
                  <a:cubicBezTo>
                    <a:pt x="0" y="10113"/>
                    <a:pt x="2936" y="13049"/>
                    <a:pt x="6524" y="13049"/>
                  </a:cubicBezTo>
                  <a:cubicBezTo>
                    <a:pt x="10113" y="13049"/>
                    <a:pt x="13048" y="10113"/>
                    <a:pt x="13048" y="6525"/>
                  </a:cubicBezTo>
                  <a:cubicBezTo>
                    <a:pt x="13048" y="2904"/>
                    <a:pt x="10113" y="1"/>
                    <a:pt x="65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35" name="Google Shape;1435;p40"/>
          <p:cNvGrpSpPr/>
          <p:nvPr/>
        </p:nvGrpSpPr>
        <p:grpSpPr>
          <a:xfrm>
            <a:off x="9035584" y="2751853"/>
            <a:ext cx="256677" cy="283228"/>
            <a:chOff x="1435250" y="238125"/>
            <a:chExt cx="4729925" cy="5219200"/>
          </a:xfrm>
        </p:grpSpPr>
        <p:sp>
          <p:nvSpPr>
            <p:cNvPr id="1436" name="Google Shape;1436;p40"/>
            <p:cNvSpPr/>
            <p:nvPr/>
          </p:nvSpPr>
          <p:spPr>
            <a:xfrm>
              <a:off x="1435250" y="238125"/>
              <a:ext cx="4729925" cy="5219200"/>
            </a:xfrm>
            <a:custGeom>
              <a:avLst/>
              <a:gdLst/>
              <a:ahLst/>
              <a:cxnLst/>
              <a:rect l="l" t="t" r="r" b="b"/>
              <a:pathLst>
                <a:path w="189197" h="208768" extrusionOk="0">
                  <a:moveTo>
                    <a:pt x="176148" y="6524"/>
                  </a:moveTo>
                  <a:cubicBezTo>
                    <a:pt x="179736" y="6524"/>
                    <a:pt x="182672" y="9460"/>
                    <a:pt x="182672" y="13048"/>
                  </a:cubicBezTo>
                  <a:lnTo>
                    <a:pt x="182672" y="91890"/>
                  </a:lnTo>
                  <a:cubicBezTo>
                    <a:pt x="181661" y="91531"/>
                    <a:pt x="180552" y="91336"/>
                    <a:pt x="179410" y="91336"/>
                  </a:cubicBezTo>
                  <a:lnTo>
                    <a:pt x="9787" y="91336"/>
                  </a:lnTo>
                  <a:cubicBezTo>
                    <a:pt x="8645" y="91336"/>
                    <a:pt x="7536" y="91531"/>
                    <a:pt x="6525" y="91890"/>
                  </a:cubicBezTo>
                  <a:lnTo>
                    <a:pt x="6525" y="13048"/>
                  </a:lnTo>
                  <a:cubicBezTo>
                    <a:pt x="6525" y="9460"/>
                    <a:pt x="9461" y="6524"/>
                    <a:pt x="13049" y="6524"/>
                  </a:cubicBezTo>
                  <a:close/>
                  <a:moveTo>
                    <a:pt x="29359" y="97860"/>
                  </a:moveTo>
                  <a:lnTo>
                    <a:pt x="29359" y="104384"/>
                  </a:lnTo>
                  <a:lnTo>
                    <a:pt x="9787" y="104384"/>
                  </a:lnTo>
                  <a:cubicBezTo>
                    <a:pt x="7993" y="104384"/>
                    <a:pt x="6525" y="102916"/>
                    <a:pt x="6525" y="101122"/>
                  </a:cubicBezTo>
                  <a:cubicBezTo>
                    <a:pt x="6525" y="99327"/>
                    <a:pt x="7993" y="97860"/>
                    <a:pt x="9787" y="97860"/>
                  </a:cubicBezTo>
                  <a:close/>
                  <a:moveTo>
                    <a:pt x="150052" y="97860"/>
                  </a:moveTo>
                  <a:lnTo>
                    <a:pt x="150052" y="104384"/>
                  </a:lnTo>
                  <a:lnTo>
                    <a:pt x="35883" y="104384"/>
                  </a:lnTo>
                  <a:lnTo>
                    <a:pt x="35883" y="97860"/>
                  </a:lnTo>
                  <a:close/>
                  <a:moveTo>
                    <a:pt x="179410" y="97860"/>
                  </a:moveTo>
                  <a:cubicBezTo>
                    <a:pt x="181204" y="97860"/>
                    <a:pt x="182672" y="99327"/>
                    <a:pt x="182672" y="101122"/>
                  </a:cubicBezTo>
                  <a:cubicBezTo>
                    <a:pt x="182672" y="102916"/>
                    <a:pt x="181204" y="104384"/>
                    <a:pt x="179410" y="104384"/>
                  </a:cubicBezTo>
                  <a:lnTo>
                    <a:pt x="156576" y="104384"/>
                  </a:lnTo>
                  <a:lnTo>
                    <a:pt x="156576" y="97860"/>
                  </a:lnTo>
                  <a:close/>
                  <a:moveTo>
                    <a:pt x="176148" y="110908"/>
                  </a:moveTo>
                  <a:cubicBezTo>
                    <a:pt x="179736" y="110908"/>
                    <a:pt x="182672" y="113843"/>
                    <a:pt x="182672" y="117432"/>
                  </a:cubicBezTo>
                  <a:lnTo>
                    <a:pt x="182672" y="195719"/>
                  </a:lnTo>
                  <a:cubicBezTo>
                    <a:pt x="182672" y="199307"/>
                    <a:pt x="179736" y="202243"/>
                    <a:pt x="176148" y="202243"/>
                  </a:cubicBezTo>
                  <a:lnTo>
                    <a:pt x="13049" y="202243"/>
                  </a:lnTo>
                  <a:cubicBezTo>
                    <a:pt x="9461" y="202243"/>
                    <a:pt x="6525" y="199307"/>
                    <a:pt x="6525" y="195719"/>
                  </a:cubicBezTo>
                  <a:lnTo>
                    <a:pt x="6525" y="117432"/>
                  </a:lnTo>
                  <a:cubicBezTo>
                    <a:pt x="6525" y="113843"/>
                    <a:pt x="9461" y="110908"/>
                    <a:pt x="13049" y="110908"/>
                  </a:cubicBezTo>
                  <a:close/>
                  <a:moveTo>
                    <a:pt x="13049" y="0"/>
                  </a:moveTo>
                  <a:cubicBezTo>
                    <a:pt x="5840" y="0"/>
                    <a:pt x="1" y="5839"/>
                    <a:pt x="1" y="13048"/>
                  </a:cubicBezTo>
                  <a:lnTo>
                    <a:pt x="1" y="100730"/>
                  </a:lnTo>
                  <a:cubicBezTo>
                    <a:pt x="1" y="100763"/>
                    <a:pt x="1" y="100795"/>
                    <a:pt x="1" y="100861"/>
                  </a:cubicBezTo>
                  <a:cubicBezTo>
                    <a:pt x="1" y="100926"/>
                    <a:pt x="1" y="101024"/>
                    <a:pt x="1" y="101122"/>
                  </a:cubicBezTo>
                  <a:cubicBezTo>
                    <a:pt x="1" y="104123"/>
                    <a:pt x="1338" y="106797"/>
                    <a:pt x="3459" y="108592"/>
                  </a:cubicBezTo>
                  <a:cubicBezTo>
                    <a:pt x="1306" y="110908"/>
                    <a:pt x="1" y="114006"/>
                    <a:pt x="1" y="117432"/>
                  </a:cubicBezTo>
                  <a:lnTo>
                    <a:pt x="1" y="195719"/>
                  </a:lnTo>
                  <a:cubicBezTo>
                    <a:pt x="1" y="202928"/>
                    <a:pt x="5840" y="208767"/>
                    <a:pt x="13049" y="208767"/>
                  </a:cubicBezTo>
                  <a:lnTo>
                    <a:pt x="176148" y="208767"/>
                  </a:lnTo>
                  <a:cubicBezTo>
                    <a:pt x="183357" y="208767"/>
                    <a:pt x="189196" y="202928"/>
                    <a:pt x="189196" y="195719"/>
                  </a:cubicBezTo>
                  <a:lnTo>
                    <a:pt x="189196" y="117432"/>
                  </a:lnTo>
                  <a:cubicBezTo>
                    <a:pt x="189196" y="114006"/>
                    <a:pt x="187891" y="110908"/>
                    <a:pt x="185738" y="108592"/>
                  </a:cubicBezTo>
                  <a:cubicBezTo>
                    <a:pt x="187859" y="106797"/>
                    <a:pt x="189196" y="104123"/>
                    <a:pt x="189196" y="101122"/>
                  </a:cubicBezTo>
                  <a:cubicBezTo>
                    <a:pt x="189196" y="101024"/>
                    <a:pt x="189196" y="100926"/>
                    <a:pt x="189196" y="100861"/>
                  </a:cubicBezTo>
                  <a:cubicBezTo>
                    <a:pt x="189196" y="100795"/>
                    <a:pt x="189196" y="100763"/>
                    <a:pt x="189196" y="100730"/>
                  </a:cubicBezTo>
                  <a:lnTo>
                    <a:pt x="189196" y="13048"/>
                  </a:lnTo>
                  <a:cubicBezTo>
                    <a:pt x="189196" y="5839"/>
                    <a:pt x="183357" y="0"/>
                    <a:pt x="17614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7" name="Google Shape;1437;p40"/>
            <p:cNvSpPr/>
            <p:nvPr/>
          </p:nvSpPr>
          <p:spPr>
            <a:xfrm>
              <a:off x="2576950" y="3255450"/>
              <a:ext cx="2446525" cy="1794125"/>
            </a:xfrm>
            <a:custGeom>
              <a:avLst/>
              <a:gdLst/>
              <a:ahLst/>
              <a:cxnLst/>
              <a:rect l="l" t="t" r="r" b="b"/>
              <a:pathLst>
                <a:path w="97861" h="71765" extrusionOk="0">
                  <a:moveTo>
                    <a:pt x="91336" y="6524"/>
                  </a:moveTo>
                  <a:lnTo>
                    <a:pt x="91336" y="65240"/>
                  </a:lnTo>
                  <a:lnTo>
                    <a:pt x="6525" y="65240"/>
                  </a:lnTo>
                  <a:lnTo>
                    <a:pt x="6525" y="6524"/>
                  </a:lnTo>
                  <a:close/>
                  <a:moveTo>
                    <a:pt x="3263" y="0"/>
                  </a:moveTo>
                  <a:cubicBezTo>
                    <a:pt x="1469" y="0"/>
                    <a:pt x="1" y="1468"/>
                    <a:pt x="1" y="3262"/>
                  </a:cubicBezTo>
                  <a:lnTo>
                    <a:pt x="1" y="68502"/>
                  </a:lnTo>
                  <a:cubicBezTo>
                    <a:pt x="1" y="70296"/>
                    <a:pt x="1469" y="71764"/>
                    <a:pt x="3263" y="71764"/>
                  </a:cubicBezTo>
                  <a:lnTo>
                    <a:pt x="94598" y="71764"/>
                  </a:lnTo>
                  <a:cubicBezTo>
                    <a:pt x="96392" y="71764"/>
                    <a:pt x="97860" y="70296"/>
                    <a:pt x="97860" y="68502"/>
                  </a:cubicBezTo>
                  <a:lnTo>
                    <a:pt x="97860" y="3262"/>
                  </a:lnTo>
                  <a:cubicBezTo>
                    <a:pt x="97860" y="1468"/>
                    <a:pt x="96392" y="0"/>
                    <a:pt x="9459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8" name="Google Shape;1438;p40"/>
            <p:cNvSpPr/>
            <p:nvPr/>
          </p:nvSpPr>
          <p:spPr>
            <a:xfrm>
              <a:off x="2576950" y="564300"/>
              <a:ext cx="2446525" cy="1794125"/>
            </a:xfrm>
            <a:custGeom>
              <a:avLst/>
              <a:gdLst/>
              <a:ahLst/>
              <a:cxnLst/>
              <a:rect l="l" t="t" r="r" b="b"/>
              <a:pathLst>
                <a:path w="97861" h="71765" extrusionOk="0">
                  <a:moveTo>
                    <a:pt x="91336" y="6525"/>
                  </a:moveTo>
                  <a:lnTo>
                    <a:pt x="91336" y="65241"/>
                  </a:lnTo>
                  <a:lnTo>
                    <a:pt x="6525" y="65241"/>
                  </a:lnTo>
                  <a:lnTo>
                    <a:pt x="6525" y="6525"/>
                  </a:lnTo>
                  <a:close/>
                  <a:moveTo>
                    <a:pt x="3263" y="1"/>
                  </a:moveTo>
                  <a:cubicBezTo>
                    <a:pt x="1469" y="1"/>
                    <a:pt x="1" y="1469"/>
                    <a:pt x="1" y="3263"/>
                  </a:cubicBezTo>
                  <a:lnTo>
                    <a:pt x="1" y="68503"/>
                  </a:lnTo>
                  <a:cubicBezTo>
                    <a:pt x="1" y="70297"/>
                    <a:pt x="1469" y="71765"/>
                    <a:pt x="3263" y="71765"/>
                  </a:cubicBezTo>
                  <a:lnTo>
                    <a:pt x="94598" y="71765"/>
                  </a:lnTo>
                  <a:cubicBezTo>
                    <a:pt x="96392" y="71765"/>
                    <a:pt x="97860" y="70297"/>
                    <a:pt x="97860" y="68503"/>
                  </a:cubicBezTo>
                  <a:lnTo>
                    <a:pt x="97860" y="3263"/>
                  </a:lnTo>
                  <a:cubicBezTo>
                    <a:pt x="97860" y="1469"/>
                    <a:pt x="96392" y="1"/>
                    <a:pt x="9459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9" name="Google Shape;1439;p40"/>
            <p:cNvSpPr/>
            <p:nvPr/>
          </p:nvSpPr>
          <p:spPr>
            <a:xfrm>
              <a:off x="1679900" y="3663200"/>
              <a:ext cx="815525" cy="815525"/>
            </a:xfrm>
            <a:custGeom>
              <a:avLst/>
              <a:gdLst/>
              <a:ahLst/>
              <a:cxnLst/>
              <a:rect l="l" t="t" r="r" b="b"/>
              <a:pathLst>
                <a:path w="32621" h="32621" extrusionOk="0">
                  <a:moveTo>
                    <a:pt x="16311" y="0"/>
                  </a:moveTo>
                  <a:cubicBezTo>
                    <a:pt x="14517" y="0"/>
                    <a:pt x="13049" y="1468"/>
                    <a:pt x="13049" y="3262"/>
                  </a:cubicBezTo>
                  <a:lnTo>
                    <a:pt x="13049" y="13048"/>
                  </a:lnTo>
                  <a:lnTo>
                    <a:pt x="3263" y="13048"/>
                  </a:lnTo>
                  <a:cubicBezTo>
                    <a:pt x="1469" y="13048"/>
                    <a:pt x="1" y="14516"/>
                    <a:pt x="1" y="16310"/>
                  </a:cubicBezTo>
                  <a:cubicBezTo>
                    <a:pt x="1" y="18104"/>
                    <a:pt x="1469" y="19572"/>
                    <a:pt x="3263" y="19572"/>
                  </a:cubicBezTo>
                  <a:lnTo>
                    <a:pt x="13049" y="19572"/>
                  </a:lnTo>
                  <a:lnTo>
                    <a:pt x="13049" y="29358"/>
                  </a:lnTo>
                  <a:cubicBezTo>
                    <a:pt x="13049" y="31152"/>
                    <a:pt x="14517" y="32620"/>
                    <a:pt x="16311" y="32620"/>
                  </a:cubicBezTo>
                  <a:cubicBezTo>
                    <a:pt x="18105" y="32620"/>
                    <a:pt x="19573" y="31152"/>
                    <a:pt x="19573" y="29358"/>
                  </a:cubicBezTo>
                  <a:lnTo>
                    <a:pt x="19573" y="19572"/>
                  </a:lnTo>
                  <a:lnTo>
                    <a:pt x="29359" y="19572"/>
                  </a:lnTo>
                  <a:cubicBezTo>
                    <a:pt x="31153" y="19572"/>
                    <a:pt x="32621" y="18104"/>
                    <a:pt x="32621" y="16310"/>
                  </a:cubicBezTo>
                  <a:cubicBezTo>
                    <a:pt x="32621" y="14516"/>
                    <a:pt x="31153" y="13048"/>
                    <a:pt x="29359" y="13048"/>
                  </a:cubicBezTo>
                  <a:lnTo>
                    <a:pt x="19573" y="13048"/>
                  </a:lnTo>
                  <a:lnTo>
                    <a:pt x="19573" y="3262"/>
                  </a:lnTo>
                  <a:cubicBezTo>
                    <a:pt x="19573" y="1468"/>
                    <a:pt x="18105" y="0"/>
                    <a:pt x="1631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0" name="Google Shape;1440;p40"/>
            <p:cNvSpPr/>
            <p:nvPr/>
          </p:nvSpPr>
          <p:spPr>
            <a:xfrm>
              <a:off x="5186550" y="1461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2414" y="1"/>
                    <a:pt x="1566" y="360"/>
                    <a:pt x="946" y="947"/>
                  </a:cubicBezTo>
                  <a:cubicBezTo>
                    <a:pt x="359" y="1567"/>
                    <a:pt x="0" y="2415"/>
                    <a:pt x="0" y="3263"/>
                  </a:cubicBezTo>
                  <a:cubicBezTo>
                    <a:pt x="0" y="4111"/>
                    <a:pt x="359" y="4959"/>
                    <a:pt x="946" y="5579"/>
                  </a:cubicBezTo>
                  <a:cubicBezTo>
                    <a:pt x="1566" y="6166"/>
                    <a:pt x="2414" y="6525"/>
                    <a:pt x="3262" y="6525"/>
                  </a:cubicBezTo>
                  <a:cubicBezTo>
                    <a:pt x="4110" y="6525"/>
                    <a:pt x="4959" y="6166"/>
                    <a:pt x="5578" y="5579"/>
                  </a:cubicBezTo>
                  <a:cubicBezTo>
                    <a:pt x="6165" y="4959"/>
                    <a:pt x="6524" y="4111"/>
                    <a:pt x="6524" y="3263"/>
                  </a:cubicBezTo>
                  <a:cubicBezTo>
                    <a:pt x="6524" y="2415"/>
                    <a:pt x="6165" y="1567"/>
                    <a:pt x="5578" y="947"/>
                  </a:cubicBezTo>
                  <a:cubicBezTo>
                    <a:pt x="4959" y="360"/>
                    <a:pt x="4110" y="1"/>
                    <a:pt x="32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1" name="Google Shape;1441;p40"/>
            <p:cNvSpPr/>
            <p:nvPr/>
          </p:nvSpPr>
          <p:spPr>
            <a:xfrm>
              <a:off x="2250750" y="1461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2415" y="1"/>
                    <a:pt x="1567" y="360"/>
                    <a:pt x="947" y="947"/>
                  </a:cubicBezTo>
                  <a:cubicBezTo>
                    <a:pt x="360" y="1567"/>
                    <a:pt x="1" y="2415"/>
                    <a:pt x="1" y="3263"/>
                  </a:cubicBezTo>
                  <a:cubicBezTo>
                    <a:pt x="1" y="4111"/>
                    <a:pt x="360" y="4959"/>
                    <a:pt x="947" y="5579"/>
                  </a:cubicBezTo>
                  <a:cubicBezTo>
                    <a:pt x="1567" y="6166"/>
                    <a:pt x="2415" y="6525"/>
                    <a:pt x="3263" y="6525"/>
                  </a:cubicBezTo>
                  <a:cubicBezTo>
                    <a:pt x="4111" y="6525"/>
                    <a:pt x="4959" y="6166"/>
                    <a:pt x="5579" y="5579"/>
                  </a:cubicBezTo>
                  <a:cubicBezTo>
                    <a:pt x="6166" y="4959"/>
                    <a:pt x="6525" y="4111"/>
                    <a:pt x="6525" y="3263"/>
                  </a:cubicBezTo>
                  <a:cubicBezTo>
                    <a:pt x="6525" y="2415"/>
                    <a:pt x="6166" y="1567"/>
                    <a:pt x="5579" y="947"/>
                  </a:cubicBezTo>
                  <a:cubicBezTo>
                    <a:pt x="4959" y="360"/>
                    <a:pt x="4111" y="1"/>
                    <a:pt x="32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2" name="Google Shape;1442;p40"/>
            <p:cNvSpPr/>
            <p:nvPr/>
          </p:nvSpPr>
          <p:spPr>
            <a:xfrm>
              <a:off x="2006100" y="1461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2415" y="1"/>
                    <a:pt x="1567" y="360"/>
                    <a:pt x="947" y="947"/>
                  </a:cubicBezTo>
                  <a:cubicBezTo>
                    <a:pt x="360" y="1567"/>
                    <a:pt x="1" y="2415"/>
                    <a:pt x="1" y="3263"/>
                  </a:cubicBezTo>
                  <a:cubicBezTo>
                    <a:pt x="1" y="4111"/>
                    <a:pt x="360" y="4959"/>
                    <a:pt x="947" y="5579"/>
                  </a:cubicBezTo>
                  <a:cubicBezTo>
                    <a:pt x="1567" y="6166"/>
                    <a:pt x="2415" y="6525"/>
                    <a:pt x="3263" y="6525"/>
                  </a:cubicBezTo>
                  <a:cubicBezTo>
                    <a:pt x="4111" y="6525"/>
                    <a:pt x="4959" y="6166"/>
                    <a:pt x="5579" y="5579"/>
                  </a:cubicBezTo>
                  <a:cubicBezTo>
                    <a:pt x="6166" y="4959"/>
                    <a:pt x="6525" y="4111"/>
                    <a:pt x="6525" y="3263"/>
                  </a:cubicBezTo>
                  <a:cubicBezTo>
                    <a:pt x="6525" y="2415"/>
                    <a:pt x="6166" y="1567"/>
                    <a:pt x="5579" y="947"/>
                  </a:cubicBezTo>
                  <a:cubicBezTo>
                    <a:pt x="4959" y="360"/>
                    <a:pt x="4111" y="1"/>
                    <a:pt x="32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3" name="Google Shape;1443;p40"/>
            <p:cNvSpPr/>
            <p:nvPr/>
          </p:nvSpPr>
          <p:spPr>
            <a:xfrm>
              <a:off x="1761450" y="1461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2415" y="1"/>
                    <a:pt x="1567" y="360"/>
                    <a:pt x="947" y="947"/>
                  </a:cubicBezTo>
                  <a:cubicBezTo>
                    <a:pt x="360" y="1567"/>
                    <a:pt x="1" y="2415"/>
                    <a:pt x="1" y="3263"/>
                  </a:cubicBezTo>
                  <a:cubicBezTo>
                    <a:pt x="1" y="4111"/>
                    <a:pt x="360" y="4959"/>
                    <a:pt x="947" y="5579"/>
                  </a:cubicBezTo>
                  <a:cubicBezTo>
                    <a:pt x="1567" y="6166"/>
                    <a:pt x="2415" y="6525"/>
                    <a:pt x="3263" y="6525"/>
                  </a:cubicBezTo>
                  <a:cubicBezTo>
                    <a:pt x="4111" y="6525"/>
                    <a:pt x="4959" y="6166"/>
                    <a:pt x="5579" y="5579"/>
                  </a:cubicBezTo>
                  <a:cubicBezTo>
                    <a:pt x="6166" y="4959"/>
                    <a:pt x="6525" y="4111"/>
                    <a:pt x="6525" y="3263"/>
                  </a:cubicBezTo>
                  <a:cubicBezTo>
                    <a:pt x="6525" y="2415"/>
                    <a:pt x="6166" y="1567"/>
                    <a:pt x="5579" y="947"/>
                  </a:cubicBezTo>
                  <a:cubicBezTo>
                    <a:pt x="4959" y="360"/>
                    <a:pt x="4111" y="1"/>
                    <a:pt x="32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4" name="Google Shape;1444;p40"/>
            <p:cNvSpPr/>
            <p:nvPr/>
          </p:nvSpPr>
          <p:spPr>
            <a:xfrm>
              <a:off x="1761450" y="1216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2415" y="1"/>
                    <a:pt x="1567" y="360"/>
                    <a:pt x="947" y="947"/>
                  </a:cubicBezTo>
                  <a:cubicBezTo>
                    <a:pt x="360" y="1567"/>
                    <a:pt x="1" y="2415"/>
                    <a:pt x="1" y="3263"/>
                  </a:cubicBezTo>
                  <a:cubicBezTo>
                    <a:pt x="1" y="4111"/>
                    <a:pt x="360" y="4959"/>
                    <a:pt x="947" y="5579"/>
                  </a:cubicBezTo>
                  <a:cubicBezTo>
                    <a:pt x="1567" y="6166"/>
                    <a:pt x="2415" y="6525"/>
                    <a:pt x="3263" y="6525"/>
                  </a:cubicBezTo>
                  <a:cubicBezTo>
                    <a:pt x="4111" y="6525"/>
                    <a:pt x="4959" y="6166"/>
                    <a:pt x="5579" y="5579"/>
                  </a:cubicBezTo>
                  <a:cubicBezTo>
                    <a:pt x="6166" y="4959"/>
                    <a:pt x="6525" y="4111"/>
                    <a:pt x="6525" y="3263"/>
                  </a:cubicBezTo>
                  <a:cubicBezTo>
                    <a:pt x="6525" y="2415"/>
                    <a:pt x="6166" y="1567"/>
                    <a:pt x="5579" y="947"/>
                  </a:cubicBezTo>
                  <a:cubicBezTo>
                    <a:pt x="4959" y="360"/>
                    <a:pt x="4111" y="1"/>
                    <a:pt x="32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5" name="Google Shape;1445;p40"/>
            <p:cNvSpPr/>
            <p:nvPr/>
          </p:nvSpPr>
          <p:spPr>
            <a:xfrm>
              <a:off x="2006100" y="1216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2415" y="1"/>
                    <a:pt x="1567" y="360"/>
                    <a:pt x="947" y="947"/>
                  </a:cubicBezTo>
                  <a:cubicBezTo>
                    <a:pt x="360" y="1567"/>
                    <a:pt x="1" y="2415"/>
                    <a:pt x="1" y="3263"/>
                  </a:cubicBezTo>
                  <a:cubicBezTo>
                    <a:pt x="1" y="4111"/>
                    <a:pt x="360" y="4959"/>
                    <a:pt x="947" y="5579"/>
                  </a:cubicBezTo>
                  <a:cubicBezTo>
                    <a:pt x="1567" y="6166"/>
                    <a:pt x="2415" y="6525"/>
                    <a:pt x="3263" y="6525"/>
                  </a:cubicBezTo>
                  <a:cubicBezTo>
                    <a:pt x="4111" y="6525"/>
                    <a:pt x="4959" y="6166"/>
                    <a:pt x="5579" y="5579"/>
                  </a:cubicBezTo>
                  <a:cubicBezTo>
                    <a:pt x="6166" y="4959"/>
                    <a:pt x="6525" y="4111"/>
                    <a:pt x="6525" y="3263"/>
                  </a:cubicBezTo>
                  <a:cubicBezTo>
                    <a:pt x="6525" y="2415"/>
                    <a:pt x="6166" y="1567"/>
                    <a:pt x="5579" y="947"/>
                  </a:cubicBezTo>
                  <a:cubicBezTo>
                    <a:pt x="4959" y="360"/>
                    <a:pt x="4111" y="1"/>
                    <a:pt x="32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6" name="Google Shape;1446;p40"/>
            <p:cNvSpPr/>
            <p:nvPr/>
          </p:nvSpPr>
          <p:spPr>
            <a:xfrm>
              <a:off x="2250750" y="1216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2415" y="1"/>
                    <a:pt x="1567" y="360"/>
                    <a:pt x="947" y="947"/>
                  </a:cubicBezTo>
                  <a:cubicBezTo>
                    <a:pt x="360" y="1567"/>
                    <a:pt x="1" y="2415"/>
                    <a:pt x="1" y="3263"/>
                  </a:cubicBezTo>
                  <a:cubicBezTo>
                    <a:pt x="1" y="4111"/>
                    <a:pt x="360" y="4959"/>
                    <a:pt x="947" y="5579"/>
                  </a:cubicBezTo>
                  <a:cubicBezTo>
                    <a:pt x="1567" y="6166"/>
                    <a:pt x="2415" y="6525"/>
                    <a:pt x="3263" y="6525"/>
                  </a:cubicBezTo>
                  <a:cubicBezTo>
                    <a:pt x="4111" y="6525"/>
                    <a:pt x="4959" y="6166"/>
                    <a:pt x="5579" y="5579"/>
                  </a:cubicBezTo>
                  <a:cubicBezTo>
                    <a:pt x="6166" y="4959"/>
                    <a:pt x="6525" y="4111"/>
                    <a:pt x="6525" y="3263"/>
                  </a:cubicBezTo>
                  <a:cubicBezTo>
                    <a:pt x="6525" y="2415"/>
                    <a:pt x="6166" y="1567"/>
                    <a:pt x="5579" y="947"/>
                  </a:cubicBezTo>
                  <a:cubicBezTo>
                    <a:pt x="4959" y="360"/>
                    <a:pt x="4111" y="1"/>
                    <a:pt x="32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7" name="Google Shape;1447;p40"/>
            <p:cNvSpPr/>
            <p:nvPr/>
          </p:nvSpPr>
          <p:spPr>
            <a:xfrm>
              <a:off x="5186550" y="1216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2414" y="1"/>
                    <a:pt x="1566" y="360"/>
                    <a:pt x="946" y="947"/>
                  </a:cubicBezTo>
                  <a:cubicBezTo>
                    <a:pt x="359" y="1567"/>
                    <a:pt x="0" y="2415"/>
                    <a:pt x="0" y="3263"/>
                  </a:cubicBezTo>
                  <a:cubicBezTo>
                    <a:pt x="0" y="4111"/>
                    <a:pt x="359" y="4959"/>
                    <a:pt x="946" y="5579"/>
                  </a:cubicBezTo>
                  <a:cubicBezTo>
                    <a:pt x="1566" y="6166"/>
                    <a:pt x="2414" y="6525"/>
                    <a:pt x="3262" y="6525"/>
                  </a:cubicBezTo>
                  <a:cubicBezTo>
                    <a:pt x="4110" y="6525"/>
                    <a:pt x="4959" y="6166"/>
                    <a:pt x="5578" y="5579"/>
                  </a:cubicBezTo>
                  <a:cubicBezTo>
                    <a:pt x="6165" y="4959"/>
                    <a:pt x="6524" y="4111"/>
                    <a:pt x="6524" y="3263"/>
                  </a:cubicBezTo>
                  <a:cubicBezTo>
                    <a:pt x="6524" y="2415"/>
                    <a:pt x="6165" y="1567"/>
                    <a:pt x="5578" y="947"/>
                  </a:cubicBezTo>
                  <a:cubicBezTo>
                    <a:pt x="4959" y="360"/>
                    <a:pt x="4110" y="1"/>
                    <a:pt x="32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8" name="Google Shape;1448;p40"/>
            <p:cNvSpPr/>
            <p:nvPr/>
          </p:nvSpPr>
          <p:spPr>
            <a:xfrm>
              <a:off x="5431200" y="1216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2414" y="1"/>
                    <a:pt x="1566" y="360"/>
                    <a:pt x="946" y="947"/>
                  </a:cubicBezTo>
                  <a:cubicBezTo>
                    <a:pt x="359" y="1567"/>
                    <a:pt x="0" y="2415"/>
                    <a:pt x="0" y="3263"/>
                  </a:cubicBezTo>
                  <a:cubicBezTo>
                    <a:pt x="0" y="4111"/>
                    <a:pt x="359" y="4959"/>
                    <a:pt x="946" y="5579"/>
                  </a:cubicBezTo>
                  <a:cubicBezTo>
                    <a:pt x="1566" y="6166"/>
                    <a:pt x="2414" y="6525"/>
                    <a:pt x="3262" y="6525"/>
                  </a:cubicBezTo>
                  <a:cubicBezTo>
                    <a:pt x="4110" y="6525"/>
                    <a:pt x="4959" y="6166"/>
                    <a:pt x="5578" y="5579"/>
                  </a:cubicBezTo>
                  <a:cubicBezTo>
                    <a:pt x="6165" y="4959"/>
                    <a:pt x="6524" y="4111"/>
                    <a:pt x="6524" y="3263"/>
                  </a:cubicBezTo>
                  <a:cubicBezTo>
                    <a:pt x="6524" y="2415"/>
                    <a:pt x="6165" y="1567"/>
                    <a:pt x="5578" y="947"/>
                  </a:cubicBezTo>
                  <a:cubicBezTo>
                    <a:pt x="4959" y="360"/>
                    <a:pt x="4110" y="1"/>
                    <a:pt x="32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5675850" y="1216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2414" y="1"/>
                    <a:pt x="1566" y="360"/>
                    <a:pt x="946" y="947"/>
                  </a:cubicBezTo>
                  <a:cubicBezTo>
                    <a:pt x="359" y="1567"/>
                    <a:pt x="0" y="2415"/>
                    <a:pt x="0" y="3263"/>
                  </a:cubicBezTo>
                  <a:cubicBezTo>
                    <a:pt x="0" y="4111"/>
                    <a:pt x="359" y="4959"/>
                    <a:pt x="946" y="5579"/>
                  </a:cubicBezTo>
                  <a:cubicBezTo>
                    <a:pt x="1566" y="6166"/>
                    <a:pt x="2414" y="6525"/>
                    <a:pt x="3262" y="6525"/>
                  </a:cubicBezTo>
                  <a:cubicBezTo>
                    <a:pt x="4110" y="6525"/>
                    <a:pt x="4958" y="6166"/>
                    <a:pt x="5578" y="5579"/>
                  </a:cubicBezTo>
                  <a:cubicBezTo>
                    <a:pt x="6165" y="4959"/>
                    <a:pt x="6524" y="4111"/>
                    <a:pt x="6524" y="3263"/>
                  </a:cubicBezTo>
                  <a:cubicBezTo>
                    <a:pt x="6524" y="2415"/>
                    <a:pt x="6165" y="1567"/>
                    <a:pt x="5578" y="947"/>
                  </a:cubicBezTo>
                  <a:cubicBezTo>
                    <a:pt x="4958" y="360"/>
                    <a:pt x="4110" y="1"/>
                    <a:pt x="32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0" name="Google Shape;1450;p40"/>
            <p:cNvSpPr/>
            <p:nvPr/>
          </p:nvSpPr>
          <p:spPr>
            <a:xfrm>
              <a:off x="5431200" y="1461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2414" y="1"/>
                    <a:pt x="1566" y="360"/>
                    <a:pt x="946" y="947"/>
                  </a:cubicBezTo>
                  <a:cubicBezTo>
                    <a:pt x="359" y="1567"/>
                    <a:pt x="0" y="2415"/>
                    <a:pt x="0" y="3263"/>
                  </a:cubicBezTo>
                  <a:cubicBezTo>
                    <a:pt x="0" y="4111"/>
                    <a:pt x="359" y="4959"/>
                    <a:pt x="946" y="5579"/>
                  </a:cubicBezTo>
                  <a:cubicBezTo>
                    <a:pt x="1566" y="6166"/>
                    <a:pt x="2414" y="6525"/>
                    <a:pt x="3262" y="6525"/>
                  </a:cubicBezTo>
                  <a:cubicBezTo>
                    <a:pt x="4110" y="6525"/>
                    <a:pt x="4959" y="6166"/>
                    <a:pt x="5578" y="5579"/>
                  </a:cubicBezTo>
                  <a:cubicBezTo>
                    <a:pt x="6165" y="4959"/>
                    <a:pt x="6524" y="4111"/>
                    <a:pt x="6524" y="3263"/>
                  </a:cubicBezTo>
                  <a:cubicBezTo>
                    <a:pt x="6524" y="2415"/>
                    <a:pt x="6165" y="1567"/>
                    <a:pt x="5578" y="947"/>
                  </a:cubicBezTo>
                  <a:cubicBezTo>
                    <a:pt x="4959" y="360"/>
                    <a:pt x="4110" y="1"/>
                    <a:pt x="32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1" name="Google Shape;1451;p40"/>
            <p:cNvSpPr/>
            <p:nvPr/>
          </p:nvSpPr>
          <p:spPr>
            <a:xfrm>
              <a:off x="5675850" y="1461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2414" y="1"/>
                    <a:pt x="1566" y="360"/>
                    <a:pt x="946" y="947"/>
                  </a:cubicBezTo>
                  <a:cubicBezTo>
                    <a:pt x="359" y="1567"/>
                    <a:pt x="0" y="2415"/>
                    <a:pt x="0" y="3263"/>
                  </a:cubicBezTo>
                  <a:cubicBezTo>
                    <a:pt x="0" y="4111"/>
                    <a:pt x="359" y="4959"/>
                    <a:pt x="946" y="5579"/>
                  </a:cubicBezTo>
                  <a:cubicBezTo>
                    <a:pt x="1566" y="6166"/>
                    <a:pt x="2414" y="6525"/>
                    <a:pt x="3262" y="6525"/>
                  </a:cubicBezTo>
                  <a:cubicBezTo>
                    <a:pt x="4110" y="6525"/>
                    <a:pt x="4958" y="6166"/>
                    <a:pt x="5578" y="5579"/>
                  </a:cubicBezTo>
                  <a:cubicBezTo>
                    <a:pt x="6165" y="4959"/>
                    <a:pt x="6524" y="4111"/>
                    <a:pt x="6524" y="3263"/>
                  </a:cubicBezTo>
                  <a:cubicBezTo>
                    <a:pt x="6524" y="2415"/>
                    <a:pt x="6165" y="1567"/>
                    <a:pt x="5578" y="947"/>
                  </a:cubicBezTo>
                  <a:cubicBezTo>
                    <a:pt x="4958" y="360"/>
                    <a:pt x="4110" y="1"/>
                    <a:pt x="32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5390425" y="4274825"/>
              <a:ext cx="244675" cy="244675"/>
            </a:xfrm>
            <a:custGeom>
              <a:avLst/>
              <a:gdLst/>
              <a:ahLst/>
              <a:cxnLst/>
              <a:rect l="l" t="t" r="r" b="b"/>
              <a:pathLst>
                <a:path w="9787" h="9787" extrusionOk="0">
                  <a:moveTo>
                    <a:pt x="4893" y="0"/>
                  </a:moveTo>
                  <a:cubicBezTo>
                    <a:pt x="2186" y="0"/>
                    <a:pt x="0" y="2186"/>
                    <a:pt x="0" y="4893"/>
                  </a:cubicBezTo>
                  <a:cubicBezTo>
                    <a:pt x="0" y="7601"/>
                    <a:pt x="2186" y="9786"/>
                    <a:pt x="4893" y="9786"/>
                  </a:cubicBezTo>
                  <a:cubicBezTo>
                    <a:pt x="7601" y="9786"/>
                    <a:pt x="9786" y="7601"/>
                    <a:pt x="9786" y="4893"/>
                  </a:cubicBezTo>
                  <a:cubicBezTo>
                    <a:pt x="9786" y="2186"/>
                    <a:pt x="7601" y="0"/>
                    <a:pt x="48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3" name="Google Shape;1453;p40"/>
            <p:cNvSpPr/>
            <p:nvPr/>
          </p:nvSpPr>
          <p:spPr>
            <a:xfrm>
              <a:off x="5390425" y="3703975"/>
              <a:ext cx="244675" cy="244675"/>
            </a:xfrm>
            <a:custGeom>
              <a:avLst/>
              <a:gdLst/>
              <a:ahLst/>
              <a:cxnLst/>
              <a:rect l="l" t="t" r="r" b="b"/>
              <a:pathLst>
                <a:path w="9787" h="9787" extrusionOk="0">
                  <a:moveTo>
                    <a:pt x="4893" y="0"/>
                  </a:moveTo>
                  <a:cubicBezTo>
                    <a:pt x="2186" y="0"/>
                    <a:pt x="0" y="2186"/>
                    <a:pt x="0" y="4893"/>
                  </a:cubicBezTo>
                  <a:cubicBezTo>
                    <a:pt x="0" y="7601"/>
                    <a:pt x="2186" y="9786"/>
                    <a:pt x="4893" y="9786"/>
                  </a:cubicBezTo>
                  <a:cubicBezTo>
                    <a:pt x="7601" y="9786"/>
                    <a:pt x="9786" y="7601"/>
                    <a:pt x="9786" y="4893"/>
                  </a:cubicBezTo>
                  <a:cubicBezTo>
                    <a:pt x="9786" y="2186"/>
                    <a:pt x="7601" y="0"/>
                    <a:pt x="48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4" name="Google Shape;1454;p40"/>
            <p:cNvSpPr/>
            <p:nvPr/>
          </p:nvSpPr>
          <p:spPr>
            <a:xfrm>
              <a:off x="5675850" y="3989400"/>
              <a:ext cx="244675" cy="244675"/>
            </a:xfrm>
            <a:custGeom>
              <a:avLst/>
              <a:gdLst/>
              <a:ahLst/>
              <a:cxnLst/>
              <a:rect l="l" t="t" r="r" b="b"/>
              <a:pathLst>
                <a:path w="9787" h="9787" extrusionOk="0">
                  <a:moveTo>
                    <a:pt x="4893" y="0"/>
                  </a:moveTo>
                  <a:cubicBezTo>
                    <a:pt x="2186" y="0"/>
                    <a:pt x="0" y="2186"/>
                    <a:pt x="0" y="4893"/>
                  </a:cubicBezTo>
                  <a:cubicBezTo>
                    <a:pt x="0" y="7601"/>
                    <a:pt x="2186" y="9786"/>
                    <a:pt x="4893" y="9786"/>
                  </a:cubicBezTo>
                  <a:cubicBezTo>
                    <a:pt x="7601" y="9786"/>
                    <a:pt x="9786" y="7601"/>
                    <a:pt x="9786" y="4893"/>
                  </a:cubicBezTo>
                  <a:cubicBezTo>
                    <a:pt x="9786" y="2186"/>
                    <a:pt x="7601" y="0"/>
                    <a:pt x="48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5" name="Google Shape;1455;p40"/>
            <p:cNvSpPr/>
            <p:nvPr/>
          </p:nvSpPr>
          <p:spPr>
            <a:xfrm>
              <a:off x="5105000" y="3989400"/>
              <a:ext cx="244675" cy="244675"/>
            </a:xfrm>
            <a:custGeom>
              <a:avLst/>
              <a:gdLst/>
              <a:ahLst/>
              <a:cxnLst/>
              <a:rect l="l" t="t" r="r" b="b"/>
              <a:pathLst>
                <a:path w="9787" h="9787" extrusionOk="0">
                  <a:moveTo>
                    <a:pt x="4893" y="0"/>
                  </a:moveTo>
                  <a:cubicBezTo>
                    <a:pt x="2186" y="0"/>
                    <a:pt x="0" y="2186"/>
                    <a:pt x="0" y="4893"/>
                  </a:cubicBezTo>
                  <a:cubicBezTo>
                    <a:pt x="0" y="7601"/>
                    <a:pt x="2186" y="9786"/>
                    <a:pt x="4893" y="9786"/>
                  </a:cubicBezTo>
                  <a:cubicBezTo>
                    <a:pt x="7601" y="9786"/>
                    <a:pt x="9786" y="7601"/>
                    <a:pt x="9786" y="4893"/>
                  </a:cubicBezTo>
                  <a:cubicBezTo>
                    <a:pt x="9786" y="2186"/>
                    <a:pt x="7601" y="0"/>
                    <a:pt x="48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56" name="Google Shape;1456;p40"/>
          <p:cNvGrpSpPr/>
          <p:nvPr/>
        </p:nvGrpSpPr>
        <p:grpSpPr>
          <a:xfrm>
            <a:off x="9039795" y="3126275"/>
            <a:ext cx="248256" cy="283924"/>
            <a:chOff x="1518450" y="238125"/>
            <a:chExt cx="4563525" cy="5219200"/>
          </a:xfrm>
        </p:grpSpPr>
        <p:sp>
          <p:nvSpPr>
            <p:cNvPr id="1457" name="Google Shape;1457;p40"/>
            <p:cNvSpPr/>
            <p:nvPr/>
          </p:nvSpPr>
          <p:spPr>
            <a:xfrm>
              <a:off x="1518450" y="238125"/>
              <a:ext cx="4563525" cy="3506650"/>
            </a:xfrm>
            <a:custGeom>
              <a:avLst/>
              <a:gdLst/>
              <a:ahLst/>
              <a:cxnLst/>
              <a:rect l="l" t="t" r="r" b="b"/>
              <a:pathLst>
                <a:path w="182541" h="140266" extrusionOk="0">
                  <a:moveTo>
                    <a:pt x="169493" y="6524"/>
                  </a:moveTo>
                  <a:cubicBezTo>
                    <a:pt x="173081" y="6524"/>
                    <a:pt x="176017" y="9460"/>
                    <a:pt x="176017" y="13048"/>
                  </a:cubicBezTo>
                  <a:lnTo>
                    <a:pt x="176017" y="107646"/>
                  </a:lnTo>
                  <a:cubicBezTo>
                    <a:pt x="176017" y="111234"/>
                    <a:pt x="173081" y="114170"/>
                    <a:pt x="169493" y="114170"/>
                  </a:cubicBezTo>
                  <a:lnTo>
                    <a:pt x="13048" y="114170"/>
                  </a:lnTo>
                  <a:cubicBezTo>
                    <a:pt x="9460" y="114170"/>
                    <a:pt x="6524" y="111234"/>
                    <a:pt x="6524" y="107646"/>
                  </a:cubicBezTo>
                  <a:lnTo>
                    <a:pt x="6524" y="13048"/>
                  </a:lnTo>
                  <a:cubicBezTo>
                    <a:pt x="6524" y="9460"/>
                    <a:pt x="9460" y="6524"/>
                    <a:pt x="13048" y="6524"/>
                  </a:cubicBezTo>
                  <a:close/>
                  <a:moveTo>
                    <a:pt x="107646" y="120693"/>
                  </a:moveTo>
                  <a:lnTo>
                    <a:pt x="107646" y="133741"/>
                  </a:lnTo>
                  <a:lnTo>
                    <a:pt x="75026" y="133741"/>
                  </a:lnTo>
                  <a:lnTo>
                    <a:pt x="75026" y="120693"/>
                  </a:lnTo>
                  <a:close/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lnTo>
                    <a:pt x="0" y="107646"/>
                  </a:lnTo>
                  <a:cubicBezTo>
                    <a:pt x="0" y="114855"/>
                    <a:pt x="5839" y="120693"/>
                    <a:pt x="13048" y="120693"/>
                  </a:cubicBezTo>
                  <a:lnTo>
                    <a:pt x="68502" y="120693"/>
                  </a:lnTo>
                  <a:lnTo>
                    <a:pt x="68502" y="133741"/>
                  </a:lnTo>
                  <a:lnTo>
                    <a:pt x="58716" y="133741"/>
                  </a:lnTo>
                  <a:cubicBezTo>
                    <a:pt x="56922" y="133741"/>
                    <a:pt x="55454" y="135209"/>
                    <a:pt x="55454" y="137003"/>
                  </a:cubicBezTo>
                  <a:cubicBezTo>
                    <a:pt x="55454" y="138798"/>
                    <a:pt x="56922" y="140265"/>
                    <a:pt x="58716" y="140265"/>
                  </a:cubicBezTo>
                  <a:lnTo>
                    <a:pt x="123956" y="140265"/>
                  </a:lnTo>
                  <a:cubicBezTo>
                    <a:pt x="125750" y="140265"/>
                    <a:pt x="127218" y="138798"/>
                    <a:pt x="127218" y="137003"/>
                  </a:cubicBezTo>
                  <a:cubicBezTo>
                    <a:pt x="127218" y="135209"/>
                    <a:pt x="125750" y="133741"/>
                    <a:pt x="123956" y="133741"/>
                  </a:cubicBezTo>
                  <a:lnTo>
                    <a:pt x="114170" y="133741"/>
                  </a:lnTo>
                  <a:lnTo>
                    <a:pt x="114170" y="120693"/>
                  </a:lnTo>
                  <a:lnTo>
                    <a:pt x="169493" y="120693"/>
                  </a:lnTo>
                  <a:cubicBezTo>
                    <a:pt x="176702" y="120693"/>
                    <a:pt x="182541" y="114855"/>
                    <a:pt x="182541" y="107646"/>
                  </a:cubicBezTo>
                  <a:lnTo>
                    <a:pt x="182541" y="13048"/>
                  </a:lnTo>
                  <a:cubicBezTo>
                    <a:pt x="182541" y="5839"/>
                    <a:pt x="176702" y="0"/>
                    <a:pt x="1694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8" name="Google Shape;1458;p40"/>
            <p:cNvSpPr/>
            <p:nvPr/>
          </p:nvSpPr>
          <p:spPr>
            <a:xfrm>
              <a:off x="1844650" y="564300"/>
              <a:ext cx="3914400" cy="2364975"/>
            </a:xfrm>
            <a:custGeom>
              <a:avLst/>
              <a:gdLst/>
              <a:ahLst/>
              <a:cxnLst/>
              <a:rect l="l" t="t" r="r" b="b"/>
              <a:pathLst>
                <a:path w="156576" h="94599" extrusionOk="0">
                  <a:moveTo>
                    <a:pt x="150052" y="6525"/>
                  </a:moveTo>
                  <a:lnTo>
                    <a:pt x="150052" y="88075"/>
                  </a:lnTo>
                  <a:lnTo>
                    <a:pt x="6524" y="88075"/>
                  </a:lnTo>
                  <a:lnTo>
                    <a:pt x="6524" y="6525"/>
                  </a:lnTo>
                  <a:close/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lnTo>
                    <a:pt x="0" y="91337"/>
                  </a:lnTo>
                  <a:cubicBezTo>
                    <a:pt x="0" y="93131"/>
                    <a:pt x="1468" y="94599"/>
                    <a:pt x="3262" y="94599"/>
                  </a:cubicBezTo>
                  <a:lnTo>
                    <a:pt x="153313" y="94599"/>
                  </a:lnTo>
                  <a:cubicBezTo>
                    <a:pt x="155108" y="94599"/>
                    <a:pt x="156575" y="93131"/>
                    <a:pt x="156575" y="91337"/>
                  </a:cubicBezTo>
                  <a:lnTo>
                    <a:pt x="156575" y="3263"/>
                  </a:lnTo>
                  <a:cubicBezTo>
                    <a:pt x="156575" y="1469"/>
                    <a:pt x="155108" y="1"/>
                    <a:pt x="15331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9" name="Google Shape;1459;p40"/>
            <p:cNvSpPr/>
            <p:nvPr/>
          </p:nvSpPr>
          <p:spPr>
            <a:xfrm>
              <a:off x="1926200" y="3907850"/>
              <a:ext cx="2772700" cy="1549475"/>
            </a:xfrm>
            <a:custGeom>
              <a:avLst/>
              <a:gdLst/>
              <a:ahLst/>
              <a:cxnLst/>
              <a:rect l="l" t="t" r="r" b="b"/>
              <a:pathLst>
                <a:path w="110908" h="61979" extrusionOk="0">
                  <a:moveTo>
                    <a:pt x="101122" y="6524"/>
                  </a:moveTo>
                  <a:cubicBezTo>
                    <a:pt x="102916" y="6524"/>
                    <a:pt x="104384" y="7992"/>
                    <a:pt x="104384" y="9786"/>
                  </a:cubicBezTo>
                  <a:lnTo>
                    <a:pt x="104384" y="52192"/>
                  </a:lnTo>
                  <a:cubicBezTo>
                    <a:pt x="104384" y="53986"/>
                    <a:pt x="102916" y="55454"/>
                    <a:pt x="101122" y="55454"/>
                  </a:cubicBezTo>
                  <a:lnTo>
                    <a:pt x="9786" y="55454"/>
                  </a:lnTo>
                  <a:cubicBezTo>
                    <a:pt x="7992" y="55454"/>
                    <a:pt x="6524" y="53986"/>
                    <a:pt x="6524" y="52192"/>
                  </a:cubicBezTo>
                  <a:lnTo>
                    <a:pt x="6524" y="9786"/>
                  </a:lnTo>
                  <a:cubicBezTo>
                    <a:pt x="6524" y="7992"/>
                    <a:pt x="7992" y="6524"/>
                    <a:pt x="9786" y="6524"/>
                  </a:cubicBezTo>
                  <a:close/>
                  <a:moveTo>
                    <a:pt x="9786" y="0"/>
                  </a:moveTo>
                  <a:cubicBezTo>
                    <a:pt x="4404" y="0"/>
                    <a:pt x="0" y="4404"/>
                    <a:pt x="0" y="9786"/>
                  </a:cubicBezTo>
                  <a:lnTo>
                    <a:pt x="0" y="52192"/>
                  </a:lnTo>
                  <a:cubicBezTo>
                    <a:pt x="0" y="57574"/>
                    <a:pt x="4404" y="61978"/>
                    <a:pt x="9786" y="61978"/>
                  </a:cubicBezTo>
                  <a:lnTo>
                    <a:pt x="101122" y="61978"/>
                  </a:lnTo>
                  <a:cubicBezTo>
                    <a:pt x="106504" y="61978"/>
                    <a:pt x="110908" y="57574"/>
                    <a:pt x="110908" y="52192"/>
                  </a:cubicBezTo>
                  <a:lnTo>
                    <a:pt x="110908" y="9786"/>
                  </a:lnTo>
                  <a:cubicBezTo>
                    <a:pt x="110908" y="4404"/>
                    <a:pt x="106504" y="0"/>
                    <a:pt x="1011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0" name="Google Shape;1460;p40"/>
            <p:cNvSpPr/>
            <p:nvPr/>
          </p:nvSpPr>
          <p:spPr>
            <a:xfrm>
              <a:off x="2252400" y="4723350"/>
              <a:ext cx="407750" cy="163125"/>
            </a:xfrm>
            <a:custGeom>
              <a:avLst/>
              <a:gdLst/>
              <a:ahLst/>
              <a:cxnLst/>
              <a:rect l="l" t="t" r="r" b="b"/>
              <a:pathLst>
                <a:path w="16310" h="6525" extrusionOk="0">
                  <a:moveTo>
                    <a:pt x="3262" y="0"/>
                  </a:moveTo>
                  <a:cubicBezTo>
                    <a:pt x="1468" y="0"/>
                    <a:pt x="0" y="1468"/>
                    <a:pt x="0" y="3262"/>
                  </a:cubicBezTo>
                  <a:cubicBezTo>
                    <a:pt x="0" y="5056"/>
                    <a:pt x="1468" y="6524"/>
                    <a:pt x="3262" y="6524"/>
                  </a:cubicBezTo>
                  <a:lnTo>
                    <a:pt x="13048" y="6524"/>
                  </a:lnTo>
                  <a:cubicBezTo>
                    <a:pt x="14842" y="6524"/>
                    <a:pt x="16310" y="5056"/>
                    <a:pt x="16310" y="3262"/>
                  </a:cubicBezTo>
                  <a:cubicBezTo>
                    <a:pt x="16310" y="1468"/>
                    <a:pt x="14842" y="0"/>
                    <a:pt x="1304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1" name="Google Shape;1461;p40"/>
            <p:cNvSpPr/>
            <p:nvPr/>
          </p:nvSpPr>
          <p:spPr>
            <a:xfrm>
              <a:off x="3964925" y="4478700"/>
              <a:ext cx="407775" cy="407775"/>
            </a:xfrm>
            <a:custGeom>
              <a:avLst/>
              <a:gdLst/>
              <a:ahLst/>
              <a:cxnLst/>
              <a:rect l="l" t="t" r="r" b="b"/>
              <a:pathLst>
                <a:path w="16311" h="16311" extrusionOk="0">
                  <a:moveTo>
                    <a:pt x="13049" y="0"/>
                  </a:moveTo>
                  <a:cubicBezTo>
                    <a:pt x="11255" y="0"/>
                    <a:pt x="9787" y="1468"/>
                    <a:pt x="9787" y="3262"/>
                  </a:cubicBezTo>
                  <a:lnTo>
                    <a:pt x="9787" y="9786"/>
                  </a:lnTo>
                  <a:lnTo>
                    <a:pt x="3263" y="9786"/>
                  </a:lnTo>
                  <a:cubicBezTo>
                    <a:pt x="1469" y="9786"/>
                    <a:pt x="1" y="11254"/>
                    <a:pt x="1" y="13048"/>
                  </a:cubicBezTo>
                  <a:cubicBezTo>
                    <a:pt x="1" y="14842"/>
                    <a:pt x="1469" y="16310"/>
                    <a:pt x="3263" y="16310"/>
                  </a:cubicBezTo>
                  <a:lnTo>
                    <a:pt x="13049" y="16310"/>
                  </a:lnTo>
                  <a:cubicBezTo>
                    <a:pt x="14843" y="16310"/>
                    <a:pt x="16311" y="14842"/>
                    <a:pt x="16311" y="13048"/>
                  </a:cubicBezTo>
                  <a:lnTo>
                    <a:pt x="16311" y="3262"/>
                  </a:lnTo>
                  <a:cubicBezTo>
                    <a:pt x="16311" y="1468"/>
                    <a:pt x="14843" y="0"/>
                    <a:pt x="1304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2" name="Google Shape;1462;p40"/>
            <p:cNvSpPr/>
            <p:nvPr/>
          </p:nvSpPr>
          <p:spPr>
            <a:xfrm>
              <a:off x="2986325" y="4968000"/>
              <a:ext cx="652425" cy="163125"/>
            </a:xfrm>
            <a:custGeom>
              <a:avLst/>
              <a:gdLst/>
              <a:ahLst/>
              <a:cxnLst/>
              <a:rect l="l" t="t" r="r" b="b"/>
              <a:pathLst>
                <a:path w="26097" h="6525" extrusionOk="0">
                  <a:moveTo>
                    <a:pt x="3263" y="0"/>
                  </a:moveTo>
                  <a:cubicBezTo>
                    <a:pt x="1469" y="0"/>
                    <a:pt x="1" y="1468"/>
                    <a:pt x="1" y="3262"/>
                  </a:cubicBezTo>
                  <a:cubicBezTo>
                    <a:pt x="1" y="5056"/>
                    <a:pt x="1469" y="6524"/>
                    <a:pt x="3263" y="6524"/>
                  </a:cubicBezTo>
                  <a:lnTo>
                    <a:pt x="22835" y="6524"/>
                  </a:lnTo>
                  <a:cubicBezTo>
                    <a:pt x="24629" y="6524"/>
                    <a:pt x="26097" y="5056"/>
                    <a:pt x="26097" y="3262"/>
                  </a:cubicBezTo>
                  <a:cubicBezTo>
                    <a:pt x="26097" y="1468"/>
                    <a:pt x="24629" y="0"/>
                    <a:pt x="2283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3" name="Google Shape;1463;p40"/>
            <p:cNvSpPr/>
            <p:nvPr/>
          </p:nvSpPr>
          <p:spPr>
            <a:xfrm>
              <a:off x="2252400" y="42340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0"/>
                  </a:moveTo>
                  <a:cubicBezTo>
                    <a:pt x="2414" y="0"/>
                    <a:pt x="1566" y="359"/>
                    <a:pt x="946" y="946"/>
                  </a:cubicBezTo>
                  <a:cubicBezTo>
                    <a:pt x="359" y="1566"/>
                    <a:pt x="0" y="2414"/>
                    <a:pt x="0" y="3262"/>
                  </a:cubicBezTo>
                  <a:cubicBezTo>
                    <a:pt x="0" y="4110"/>
                    <a:pt x="359" y="4959"/>
                    <a:pt x="946" y="5578"/>
                  </a:cubicBezTo>
                  <a:cubicBezTo>
                    <a:pt x="1566" y="6165"/>
                    <a:pt x="2414" y="6524"/>
                    <a:pt x="3262" y="6524"/>
                  </a:cubicBezTo>
                  <a:cubicBezTo>
                    <a:pt x="4110" y="6524"/>
                    <a:pt x="4958" y="6165"/>
                    <a:pt x="5578" y="5578"/>
                  </a:cubicBezTo>
                  <a:cubicBezTo>
                    <a:pt x="6165" y="4959"/>
                    <a:pt x="6524" y="4110"/>
                    <a:pt x="6524" y="3262"/>
                  </a:cubicBezTo>
                  <a:cubicBezTo>
                    <a:pt x="6524" y="2414"/>
                    <a:pt x="6165" y="1566"/>
                    <a:pt x="5578" y="946"/>
                  </a:cubicBezTo>
                  <a:cubicBezTo>
                    <a:pt x="4958" y="359"/>
                    <a:pt x="4110" y="0"/>
                    <a:pt x="32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4" name="Google Shape;1464;p40"/>
            <p:cNvSpPr/>
            <p:nvPr/>
          </p:nvSpPr>
          <p:spPr>
            <a:xfrm>
              <a:off x="2252400" y="4478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0"/>
                  </a:moveTo>
                  <a:cubicBezTo>
                    <a:pt x="2414" y="0"/>
                    <a:pt x="1566" y="359"/>
                    <a:pt x="946" y="946"/>
                  </a:cubicBezTo>
                  <a:cubicBezTo>
                    <a:pt x="359" y="1566"/>
                    <a:pt x="0" y="2414"/>
                    <a:pt x="0" y="3262"/>
                  </a:cubicBezTo>
                  <a:cubicBezTo>
                    <a:pt x="0" y="4110"/>
                    <a:pt x="359" y="4959"/>
                    <a:pt x="946" y="5578"/>
                  </a:cubicBezTo>
                  <a:cubicBezTo>
                    <a:pt x="1566" y="6165"/>
                    <a:pt x="2414" y="6524"/>
                    <a:pt x="3262" y="6524"/>
                  </a:cubicBezTo>
                  <a:cubicBezTo>
                    <a:pt x="4110" y="6524"/>
                    <a:pt x="4958" y="6165"/>
                    <a:pt x="5578" y="5578"/>
                  </a:cubicBezTo>
                  <a:cubicBezTo>
                    <a:pt x="6165" y="4959"/>
                    <a:pt x="6524" y="4110"/>
                    <a:pt x="6524" y="3262"/>
                  </a:cubicBezTo>
                  <a:cubicBezTo>
                    <a:pt x="6524" y="2414"/>
                    <a:pt x="6165" y="1566"/>
                    <a:pt x="5578" y="946"/>
                  </a:cubicBezTo>
                  <a:cubicBezTo>
                    <a:pt x="4958" y="359"/>
                    <a:pt x="4110" y="0"/>
                    <a:pt x="32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5" name="Google Shape;1465;p40"/>
            <p:cNvSpPr/>
            <p:nvPr/>
          </p:nvSpPr>
          <p:spPr>
            <a:xfrm>
              <a:off x="2252400" y="4968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0"/>
                  </a:moveTo>
                  <a:cubicBezTo>
                    <a:pt x="2414" y="0"/>
                    <a:pt x="1566" y="359"/>
                    <a:pt x="946" y="946"/>
                  </a:cubicBezTo>
                  <a:cubicBezTo>
                    <a:pt x="359" y="1566"/>
                    <a:pt x="0" y="2414"/>
                    <a:pt x="0" y="3262"/>
                  </a:cubicBezTo>
                  <a:cubicBezTo>
                    <a:pt x="0" y="4110"/>
                    <a:pt x="359" y="4958"/>
                    <a:pt x="946" y="5578"/>
                  </a:cubicBezTo>
                  <a:cubicBezTo>
                    <a:pt x="1566" y="6165"/>
                    <a:pt x="2414" y="6524"/>
                    <a:pt x="3262" y="6524"/>
                  </a:cubicBezTo>
                  <a:cubicBezTo>
                    <a:pt x="4110" y="6524"/>
                    <a:pt x="4958" y="6165"/>
                    <a:pt x="5578" y="5578"/>
                  </a:cubicBezTo>
                  <a:cubicBezTo>
                    <a:pt x="6165" y="4958"/>
                    <a:pt x="6524" y="4110"/>
                    <a:pt x="6524" y="3262"/>
                  </a:cubicBezTo>
                  <a:cubicBezTo>
                    <a:pt x="6524" y="2414"/>
                    <a:pt x="6165" y="1566"/>
                    <a:pt x="5578" y="946"/>
                  </a:cubicBezTo>
                  <a:cubicBezTo>
                    <a:pt x="4958" y="359"/>
                    <a:pt x="4110" y="0"/>
                    <a:pt x="32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6" name="Google Shape;1466;p40"/>
            <p:cNvSpPr/>
            <p:nvPr/>
          </p:nvSpPr>
          <p:spPr>
            <a:xfrm>
              <a:off x="2497050" y="4968000"/>
              <a:ext cx="163100" cy="163125"/>
            </a:xfrm>
            <a:custGeom>
              <a:avLst/>
              <a:gdLst/>
              <a:ahLst/>
              <a:cxnLst/>
              <a:rect l="l" t="t" r="r" b="b"/>
              <a:pathLst>
                <a:path w="6524" h="6525" extrusionOk="0">
                  <a:moveTo>
                    <a:pt x="3262" y="0"/>
                  </a:moveTo>
                  <a:cubicBezTo>
                    <a:pt x="2414" y="0"/>
                    <a:pt x="1566" y="359"/>
                    <a:pt x="946" y="946"/>
                  </a:cubicBezTo>
                  <a:cubicBezTo>
                    <a:pt x="359" y="1566"/>
                    <a:pt x="0" y="2414"/>
                    <a:pt x="0" y="3262"/>
                  </a:cubicBezTo>
                  <a:cubicBezTo>
                    <a:pt x="0" y="4110"/>
                    <a:pt x="359" y="4958"/>
                    <a:pt x="946" y="5578"/>
                  </a:cubicBezTo>
                  <a:cubicBezTo>
                    <a:pt x="1566" y="6165"/>
                    <a:pt x="2414" y="6524"/>
                    <a:pt x="3262" y="6524"/>
                  </a:cubicBezTo>
                  <a:cubicBezTo>
                    <a:pt x="4110" y="6524"/>
                    <a:pt x="4958" y="6165"/>
                    <a:pt x="5578" y="5578"/>
                  </a:cubicBezTo>
                  <a:cubicBezTo>
                    <a:pt x="6165" y="4958"/>
                    <a:pt x="6524" y="4110"/>
                    <a:pt x="6524" y="3262"/>
                  </a:cubicBezTo>
                  <a:cubicBezTo>
                    <a:pt x="6524" y="2414"/>
                    <a:pt x="6165" y="1566"/>
                    <a:pt x="5578" y="946"/>
                  </a:cubicBezTo>
                  <a:cubicBezTo>
                    <a:pt x="4958" y="359"/>
                    <a:pt x="4110" y="0"/>
                    <a:pt x="32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7" name="Google Shape;1467;p40"/>
            <p:cNvSpPr/>
            <p:nvPr/>
          </p:nvSpPr>
          <p:spPr>
            <a:xfrm>
              <a:off x="2741675" y="4968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8" name="Google Shape;1468;p40"/>
            <p:cNvSpPr/>
            <p:nvPr/>
          </p:nvSpPr>
          <p:spPr>
            <a:xfrm>
              <a:off x="2741675" y="4723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9" name="Google Shape;1469;p40"/>
            <p:cNvSpPr/>
            <p:nvPr/>
          </p:nvSpPr>
          <p:spPr>
            <a:xfrm>
              <a:off x="2986325" y="4723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0" name="Google Shape;1470;p40"/>
            <p:cNvSpPr/>
            <p:nvPr/>
          </p:nvSpPr>
          <p:spPr>
            <a:xfrm>
              <a:off x="2986325" y="4478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1" name="Google Shape;1471;p40"/>
            <p:cNvSpPr/>
            <p:nvPr/>
          </p:nvSpPr>
          <p:spPr>
            <a:xfrm>
              <a:off x="2741675" y="4478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2" name="Google Shape;1472;p40"/>
            <p:cNvSpPr/>
            <p:nvPr/>
          </p:nvSpPr>
          <p:spPr>
            <a:xfrm>
              <a:off x="2741675" y="42340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3" name="Google Shape;1473;p40"/>
            <p:cNvSpPr/>
            <p:nvPr/>
          </p:nvSpPr>
          <p:spPr>
            <a:xfrm>
              <a:off x="2497050" y="4234050"/>
              <a:ext cx="163100" cy="163125"/>
            </a:xfrm>
            <a:custGeom>
              <a:avLst/>
              <a:gdLst/>
              <a:ahLst/>
              <a:cxnLst/>
              <a:rect l="l" t="t" r="r" b="b"/>
              <a:pathLst>
                <a:path w="6524" h="6525" extrusionOk="0">
                  <a:moveTo>
                    <a:pt x="3262" y="0"/>
                  </a:moveTo>
                  <a:cubicBezTo>
                    <a:pt x="2414" y="0"/>
                    <a:pt x="1566" y="359"/>
                    <a:pt x="946" y="946"/>
                  </a:cubicBezTo>
                  <a:cubicBezTo>
                    <a:pt x="359" y="1566"/>
                    <a:pt x="0" y="2414"/>
                    <a:pt x="0" y="3262"/>
                  </a:cubicBezTo>
                  <a:cubicBezTo>
                    <a:pt x="0" y="4110"/>
                    <a:pt x="359" y="4959"/>
                    <a:pt x="946" y="5578"/>
                  </a:cubicBezTo>
                  <a:cubicBezTo>
                    <a:pt x="1566" y="6165"/>
                    <a:pt x="2414" y="6524"/>
                    <a:pt x="3262" y="6524"/>
                  </a:cubicBezTo>
                  <a:cubicBezTo>
                    <a:pt x="4110" y="6524"/>
                    <a:pt x="4958" y="6165"/>
                    <a:pt x="5578" y="5578"/>
                  </a:cubicBezTo>
                  <a:cubicBezTo>
                    <a:pt x="6165" y="4959"/>
                    <a:pt x="6524" y="4110"/>
                    <a:pt x="6524" y="3262"/>
                  </a:cubicBezTo>
                  <a:cubicBezTo>
                    <a:pt x="6524" y="2414"/>
                    <a:pt x="6165" y="1566"/>
                    <a:pt x="5578" y="946"/>
                  </a:cubicBezTo>
                  <a:cubicBezTo>
                    <a:pt x="4958" y="359"/>
                    <a:pt x="4110" y="0"/>
                    <a:pt x="32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4" name="Google Shape;1474;p40"/>
            <p:cNvSpPr/>
            <p:nvPr/>
          </p:nvSpPr>
          <p:spPr>
            <a:xfrm>
              <a:off x="2986325" y="42340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5" name="Google Shape;1475;p40"/>
            <p:cNvSpPr/>
            <p:nvPr/>
          </p:nvSpPr>
          <p:spPr>
            <a:xfrm>
              <a:off x="3230975" y="4723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6" name="Google Shape;1476;p40"/>
            <p:cNvSpPr/>
            <p:nvPr/>
          </p:nvSpPr>
          <p:spPr>
            <a:xfrm>
              <a:off x="3230975" y="4478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7" name="Google Shape;1477;p40"/>
            <p:cNvSpPr/>
            <p:nvPr/>
          </p:nvSpPr>
          <p:spPr>
            <a:xfrm>
              <a:off x="3230975" y="42340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8" name="Google Shape;1478;p40"/>
            <p:cNvSpPr/>
            <p:nvPr/>
          </p:nvSpPr>
          <p:spPr>
            <a:xfrm>
              <a:off x="3475625" y="4723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9" name="Google Shape;1479;p40"/>
            <p:cNvSpPr/>
            <p:nvPr/>
          </p:nvSpPr>
          <p:spPr>
            <a:xfrm>
              <a:off x="3475625" y="4478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0" name="Google Shape;1480;p40"/>
            <p:cNvSpPr/>
            <p:nvPr/>
          </p:nvSpPr>
          <p:spPr>
            <a:xfrm>
              <a:off x="3475625" y="42340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1" name="Google Shape;1481;p40"/>
            <p:cNvSpPr/>
            <p:nvPr/>
          </p:nvSpPr>
          <p:spPr>
            <a:xfrm>
              <a:off x="3720275" y="4723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2" name="Google Shape;1482;p40"/>
            <p:cNvSpPr/>
            <p:nvPr/>
          </p:nvSpPr>
          <p:spPr>
            <a:xfrm>
              <a:off x="3720275" y="4968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3" name="Google Shape;1483;p40"/>
            <p:cNvSpPr/>
            <p:nvPr/>
          </p:nvSpPr>
          <p:spPr>
            <a:xfrm>
              <a:off x="3964925" y="4968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4" name="Google Shape;1484;p40"/>
            <p:cNvSpPr/>
            <p:nvPr/>
          </p:nvSpPr>
          <p:spPr>
            <a:xfrm>
              <a:off x="4209575" y="4968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6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6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5" name="Google Shape;1485;p40"/>
            <p:cNvSpPr/>
            <p:nvPr/>
          </p:nvSpPr>
          <p:spPr>
            <a:xfrm>
              <a:off x="3720275" y="4478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6" name="Google Shape;1486;p40"/>
            <p:cNvSpPr/>
            <p:nvPr/>
          </p:nvSpPr>
          <p:spPr>
            <a:xfrm>
              <a:off x="3964925" y="4478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7" name="Google Shape;1487;p40"/>
            <p:cNvSpPr/>
            <p:nvPr/>
          </p:nvSpPr>
          <p:spPr>
            <a:xfrm>
              <a:off x="3720275" y="42340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8" name="Google Shape;1488;p40"/>
            <p:cNvSpPr/>
            <p:nvPr/>
          </p:nvSpPr>
          <p:spPr>
            <a:xfrm>
              <a:off x="3964925" y="42340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9" name="Google Shape;1489;p40"/>
            <p:cNvSpPr/>
            <p:nvPr/>
          </p:nvSpPr>
          <p:spPr>
            <a:xfrm>
              <a:off x="4209575" y="42340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6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6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0" name="Google Shape;1490;p40"/>
            <p:cNvSpPr/>
            <p:nvPr/>
          </p:nvSpPr>
          <p:spPr>
            <a:xfrm>
              <a:off x="2497050" y="4478700"/>
              <a:ext cx="163100" cy="163125"/>
            </a:xfrm>
            <a:custGeom>
              <a:avLst/>
              <a:gdLst/>
              <a:ahLst/>
              <a:cxnLst/>
              <a:rect l="l" t="t" r="r" b="b"/>
              <a:pathLst>
                <a:path w="6524" h="6525" extrusionOk="0">
                  <a:moveTo>
                    <a:pt x="3262" y="0"/>
                  </a:moveTo>
                  <a:cubicBezTo>
                    <a:pt x="2414" y="0"/>
                    <a:pt x="1566" y="359"/>
                    <a:pt x="946" y="946"/>
                  </a:cubicBezTo>
                  <a:cubicBezTo>
                    <a:pt x="359" y="1566"/>
                    <a:pt x="0" y="2414"/>
                    <a:pt x="0" y="3262"/>
                  </a:cubicBezTo>
                  <a:cubicBezTo>
                    <a:pt x="0" y="4110"/>
                    <a:pt x="359" y="4959"/>
                    <a:pt x="946" y="5578"/>
                  </a:cubicBezTo>
                  <a:cubicBezTo>
                    <a:pt x="1566" y="6165"/>
                    <a:pt x="2414" y="6524"/>
                    <a:pt x="3262" y="6524"/>
                  </a:cubicBezTo>
                  <a:cubicBezTo>
                    <a:pt x="4110" y="6524"/>
                    <a:pt x="4958" y="6165"/>
                    <a:pt x="5578" y="5578"/>
                  </a:cubicBezTo>
                  <a:cubicBezTo>
                    <a:pt x="6165" y="4959"/>
                    <a:pt x="6524" y="4110"/>
                    <a:pt x="6524" y="3262"/>
                  </a:cubicBezTo>
                  <a:cubicBezTo>
                    <a:pt x="6524" y="2414"/>
                    <a:pt x="6165" y="1566"/>
                    <a:pt x="5578" y="946"/>
                  </a:cubicBezTo>
                  <a:cubicBezTo>
                    <a:pt x="4958" y="359"/>
                    <a:pt x="4110" y="0"/>
                    <a:pt x="32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1" name="Google Shape;1491;p40"/>
            <p:cNvSpPr/>
            <p:nvPr/>
          </p:nvSpPr>
          <p:spPr>
            <a:xfrm>
              <a:off x="4943525" y="3907850"/>
              <a:ext cx="989225" cy="1549475"/>
            </a:xfrm>
            <a:custGeom>
              <a:avLst/>
              <a:gdLst/>
              <a:ahLst/>
              <a:cxnLst/>
              <a:rect l="l" t="t" r="r" b="b"/>
              <a:pathLst>
                <a:path w="39569" h="61979" extrusionOk="0">
                  <a:moveTo>
                    <a:pt x="23259" y="6524"/>
                  </a:moveTo>
                  <a:cubicBezTo>
                    <a:pt x="28641" y="6524"/>
                    <a:pt x="33045" y="10928"/>
                    <a:pt x="33045" y="16310"/>
                  </a:cubicBezTo>
                  <a:lnTo>
                    <a:pt x="33045" y="45668"/>
                  </a:lnTo>
                  <a:cubicBezTo>
                    <a:pt x="33045" y="51050"/>
                    <a:pt x="28641" y="55454"/>
                    <a:pt x="23259" y="55454"/>
                  </a:cubicBezTo>
                  <a:lnTo>
                    <a:pt x="16311" y="55454"/>
                  </a:lnTo>
                  <a:cubicBezTo>
                    <a:pt x="10928" y="55454"/>
                    <a:pt x="6525" y="51050"/>
                    <a:pt x="6525" y="45668"/>
                  </a:cubicBezTo>
                  <a:lnTo>
                    <a:pt x="6525" y="16310"/>
                  </a:lnTo>
                  <a:cubicBezTo>
                    <a:pt x="6525" y="10928"/>
                    <a:pt x="10928" y="6524"/>
                    <a:pt x="16311" y="6524"/>
                  </a:cubicBezTo>
                  <a:close/>
                  <a:moveTo>
                    <a:pt x="16311" y="0"/>
                  </a:moveTo>
                  <a:cubicBezTo>
                    <a:pt x="7307" y="0"/>
                    <a:pt x="1" y="7307"/>
                    <a:pt x="1" y="16310"/>
                  </a:cubicBezTo>
                  <a:lnTo>
                    <a:pt x="1" y="45668"/>
                  </a:lnTo>
                  <a:cubicBezTo>
                    <a:pt x="1" y="54671"/>
                    <a:pt x="7307" y="61978"/>
                    <a:pt x="16311" y="61978"/>
                  </a:cubicBezTo>
                  <a:lnTo>
                    <a:pt x="23259" y="61978"/>
                  </a:lnTo>
                  <a:cubicBezTo>
                    <a:pt x="32229" y="61978"/>
                    <a:pt x="39569" y="54671"/>
                    <a:pt x="39569" y="45668"/>
                  </a:cubicBezTo>
                  <a:lnTo>
                    <a:pt x="39569" y="16310"/>
                  </a:lnTo>
                  <a:cubicBezTo>
                    <a:pt x="39569" y="7307"/>
                    <a:pt x="32229" y="0"/>
                    <a:pt x="2325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2" name="Google Shape;1492;p40"/>
            <p:cNvSpPr/>
            <p:nvPr/>
          </p:nvSpPr>
          <p:spPr>
            <a:xfrm>
              <a:off x="5351275" y="4152500"/>
              <a:ext cx="163125" cy="326225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3263" y="0"/>
                  </a:moveTo>
                  <a:cubicBezTo>
                    <a:pt x="1468" y="0"/>
                    <a:pt x="1" y="1468"/>
                    <a:pt x="1" y="3262"/>
                  </a:cubicBezTo>
                  <a:lnTo>
                    <a:pt x="1" y="9786"/>
                  </a:lnTo>
                  <a:cubicBezTo>
                    <a:pt x="1" y="11580"/>
                    <a:pt x="1468" y="13048"/>
                    <a:pt x="3263" y="13048"/>
                  </a:cubicBezTo>
                  <a:cubicBezTo>
                    <a:pt x="5057" y="13048"/>
                    <a:pt x="6525" y="11580"/>
                    <a:pt x="6525" y="9786"/>
                  </a:cubicBezTo>
                  <a:lnTo>
                    <a:pt x="6525" y="3262"/>
                  </a:lnTo>
                  <a:cubicBezTo>
                    <a:pt x="6525" y="1468"/>
                    <a:pt x="5057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93" name="Google Shape;1493;p40"/>
          <p:cNvGrpSpPr/>
          <p:nvPr/>
        </p:nvGrpSpPr>
        <p:grpSpPr>
          <a:xfrm>
            <a:off x="9017878" y="4737751"/>
            <a:ext cx="292092" cy="200940"/>
            <a:chOff x="1190625" y="1051975"/>
            <a:chExt cx="5215925" cy="3588225"/>
          </a:xfrm>
        </p:grpSpPr>
        <p:sp>
          <p:nvSpPr>
            <p:cNvPr id="1494" name="Google Shape;1494;p40"/>
            <p:cNvSpPr/>
            <p:nvPr/>
          </p:nvSpPr>
          <p:spPr>
            <a:xfrm>
              <a:off x="1190625" y="1051975"/>
              <a:ext cx="5215925" cy="3588225"/>
            </a:xfrm>
            <a:custGeom>
              <a:avLst/>
              <a:gdLst/>
              <a:ahLst/>
              <a:cxnLst/>
              <a:rect l="l" t="t" r="r" b="b"/>
              <a:pathLst>
                <a:path w="208637" h="143529" extrusionOk="0">
                  <a:moveTo>
                    <a:pt x="104318" y="19573"/>
                  </a:moveTo>
                  <a:cubicBezTo>
                    <a:pt x="106112" y="19573"/>
                    <a:pt x="107580" y="21008"/>
                    <a:pt x="107580" y="22802"/>
                  </a:cubicBezTo>
                  <a:lnTo>
                    <a:pt x="107580" y="29424"/>
                  </a:lnTo>
                  <a:lnTo>
                    <a:pt x="101056" y="29424"/>
                  </a:lnTo>
                  <a:lnTo>
                    <a:pt x="101056" y="22802"/>
                  </a:lnTo>
                  <a:cubicBezTo>
                    <a:pt x="101056" y="21008"/>
                    <a:pt x="102524" y="19573"/>
                    <a:pt x="104318" y="19573"/>
                  </a:cubicBezTo>
                  <a:close/>
                  <a:moveTo>
                    <a:pt x="159739" y="19638"/>
                  </a:moveTo>
                  <a:cubicBezTo>
                    <a:pt x="175919" y="19638"/>
                    <a:pt x="189097" y="32784"/>
                    <a:pt x="189097" y="48963"/>
                  </a:cubicBezTo>
                  <a:cubicBezTo>
                    <a:pt x="189097" y="65142"/>
                    <a:pt x="175919" y="78321"/>
                    <a:pt x="159739" y="78321"/>
                  </a:cubicBezTo>
                  <a:cubicBezTo>
                    <a:pt x="153770" y="78321"/>
                    <a:pt x="148029" y="76527"/>
                    <a:pt x="143103" y="73134"/>
                  </a:cubicBezTo>
                  <a:cubicBezTo>
                    <a:pt x="142550" y="72753"/>
                    <a:pt x="141918" y="72571"/>
                    <a:pt x="141289" y="72571"/>
                  </a:cubicBezTo>
                  <a:cubicBezTo>
                    <a:pt x="140250" y="72571"/>
                    <a:pt x="139220" y="73068"/>
                    <a:pt x="138569" y="73982"/>
                  </a:cubicBezTo>
                  <a:cubicBezTo>
                    <a:pt x="137623" y="75385"/>
                    <a:pt x="137884" y="77244"/>
                    <a:pt x="139156" y="78321"/>
                  </a:cubicBezTo>
                  <a:lnTo>
                    <a:pt x="69513" y="78321"/>
                  </a:lnTo>
                  <a:cubicBezTo>
                    <a:pt x="78744" y="71830"/>
                    <a:pt x="84779" y="61098"/>
                    <a:pt x="84779" y="48963"/>
                  </a:cubicBezTo>
                  <a:cubicBezTo>
                    <a:pt x="84779" y="47169"/>
                    <a:pt x="83311" y="45701"/>
                    <a:pt x="81517" y="45701"/>
                  </a:cubicBezTo>
                  <a:cubicBezTo>
                    <a:pt x="79690" y="45701"/>
                    <a:pt x="78255" y="47169"/>
                    <a:pt x="78255" y="48963"/>
                  </a:cubicBezTo>
                  <a:cubicBezTo>
                    <a:pt x="78255" y="65142"/>
                    <a:pt x="65077" y="78321"/>
                    <a:pt x="48897" y="78321"/>
                  </a:cubicBezTo>
                  <a:cubicBezTo>
                    <a:pt x="32718" y="78321"/>
                    <a:pt x="19572" y="65142"/>
                    <a:pt x="19572" y="48963"/>
                  </a:cubicBezTo>
                  <a:cubicBezTo>
                    <a:pt x="19572" y="32784"/>
                    <a:pt x="32718" y="19638"/>
                    <a:pt x="48897" y="19638"/>
                  </a:cubicBezTo>
                  <a:cubicBezTo>
                    <a:pt x="61064" y="19638"/>
                    <a:pt x="71796" y="26945"/>
                    <a:pt x="76233" y="38296"/>
                  </a:cubicBezTo>
                  <a:cubicBezTo>
                    <a:pt x="76731" y="39567"/>
                    <a:pt x="77951" y="40361"/>
                    <a:pt x="79256" y="40361"/>
                  </a:cubicBezTo>
                  <a:cubicBezTo>
                    <a:pt x="79660" y="40361"/>
                    <a:pt x="80072" y="40285"/>
                    <a:pt x="80473" y="40123"/>
                  </a:cubicBezTo>
                  <a:cubicBezTo>
                    <a:pt x="82137" y="39471"/>
                    <a:pt x="82952" y="37611"/>
                    <a:pt x="82333" y="35948"/>
                  </a:cubicBezTo>
                  <a:lnTo>
                    <a:pt x="126337" y="35948"/>
                  </a:lnTo>
                  <a:cubicBezTo>
                    <a:pt x="124771" y="39993"/>
                    <a:pt x="123890" y="44364"/>
                    <a:pt x="123890" y="48963"/>
                  </a:cubicBezTo>
                  <a:cubicBezTo>
                    <a:pt x="123890" y="55813"/>
                    <a:pt x="125815" y="62468"/>
                    <a:pt x="129468" y="68209"/>
                  </a:cubicBezTo>
                  <a:cubicBezTo>
                    <a:pt x="130097" y="69194"/>
                    <a:pt x="131157" y="69721"/>
                    <a:pt x="132232" y="69721"/>
                  </a:cubicBezTo>
                  <a:cubicBezTo>
                    <a:pt x="132831" y="69721"/>
                    <a:pt x="133433" y="69558"/>
                    <a:pt x="133970" y="69220"/>
                  </a:cubicBezTo>
                  <a:cubicBezTo>
                    <a:pt x="135503" y="68241"/>
                    <a:pt x="135960" y="66219"/>
                    <a:pt x="134981" y="64718"/>
                  </a:cubicBezTo>
                  <a:cubicBezTo>
                    <a:pt x="131980" y="60021"/>
                    <a:pt x="130414" y="54574"/>
                    <a:pt x="130414" y="48963"/>
                  </a:cubicBezTo>
                  <a:cubicBezTo>
                    <a:pt x="130414" y="32784"/>
                    <a:pt x="143560" y="19638"/>
                    <a:pt x="159739" y="19638"/>
                  </a:cubicBezTo>
                  <a:close/>
                  <a:moveTo>
                    <a:pt x="17093" y="65534"/>
                  </a:moveTo>
                  <a:cubicBezTo>
                    <a:pt x="23095" y="76984"/>
                    <a:pt x="35099" y="84845"/>
                    <a:pt x="48897" y="84845"/>
                  </a:cubicBezTo>
                  <a:cubicBezTo>
                    <a:pt x="49745" y="84845"/>
                    <a:pt x="50593" y="84812"/>
                    <a:pt x="51409" y="84747"/>
                  </a:cubicBezTo>
                  <a:cubicBezTo>
                    <a:pt x="51670" y="84812"/>
                    <a:pt x="51898" y="84845"/>
                    <a:pt x="52159" y="84845"/>
                  </a:cubicBezTo>
                  <a:lnTo>
                    <a:pt x="62761" y="84845"/>
                  </a:lnTo>
                  <a:lnTo>
                    <a:pt x="36958" y="128849"/>
                  </a:lnTo>
                  <a:cubicBezTo>
                    <a:pt x="34023" y="133873"/>
                    <a:pt x="28640" y="137004"/>
                    <a:pt x="22834" y="137004"/>
                  </a:cubicBezTo>
                  <a:cubicBezTo>
                    <a:pt x="13831" y="137004"/>
                    <a:pt x="6524" y="129697"/>
                    <a:pt x="6524" y="120694"/>
                  </a:cubicBezTo>
                  <a:cubicBezTo>
                    <a:pt x="6524" y="119813"/>
                    <a:pt x="6589" y="118900"/>
                    <a:pt x="6752" y="118019"/>
                  </a:cubicBezTo>
                  <a:lnTo>
                    <a:pt x="17093" y="65534"/>
                  </a:lnTo>
                  <a:close/>
                  <a:moveTo>
                    <a:pt x="191544" y="65567"/>
                  </a:moveTo>
                  <a:lnTo>
                    <a:pt x="201884" y="118019"/>
                  </a:lnTo>
                  <a:cubicBezTo>
                    <a:pt x="202015" y="118900"/>
                    <a:pt x="202113" y="119813"/>
                    <a:pt x="202113" y="120694"/>
                  </a:cubicBezTo>
                  <a:cubicBezTo>
                    <a:pt x="202113" y="129697"/>
                    <a:pt x="194773" y="137004"/>
                    <a:pt x="185803" y="137004"/>
                  </a:cubicBezTo>
                  <a:cubicBezTo>
                    <a:pt x="179996" y="137004"/>
                    <a:pt x="174582" y="133873"/>
                    <a:pt x="171678" y="128816"/>
                  </a:cubicBezTo>
                  <a:lnTo>
                    <a:pt x="145843" y="84845"/>
                  </a:lnTo>
                  <a:lnTo>
                    <a:pt x="156477" y="84845"/>
                  </a:lnTo>
                  <a:cubicBezTo>
                    <a:pt x="156738" y="84845"/>
                    <a:pt x="156999" y="84812"/>
                    <a:pt x="157228" y="84747"/>
                  </a:cubicBezTo>
                  <a:cubicBezTo>
                    <a:pt x="158076" y="84812"/>
                    <a:pt x="158891" y="84845"/>
                    <a:pt x="159739" y="84845"/>
                  </a:cubicBezTo>
                  <a:cubicBezTo>
                    <a:pt x="173538" y="84845"/>
                    <a:pt x="185542" y="77016"/>
                    <a:pt x="191544" y="65567"/>
                  </a:cubicBezTo>
                  <a:close/>
                  <a:moveTo>
                    <a:pt x="104318" y="1"/>
                  </a:moveTo>
                  <a:cubicBezTo>
                    <a:pt x="102524" y="1"/>
                    <a:pt x="101056" y="1469"/>
                    <a:pt x="101056" y="3263"/>
                  </a:cubicBezTo>
                  <a:lnTo>
                    <a:pt x="101056" y="13603"/>
                  </a:lnTo>
                  <a:cubicBezTo>
                    <a:pt x="97272" y="14941"/>
                    <a:pt x="94532" y="18561"/>
                    <a:pt x="94532" y="22802"/>
                  </a:cubicBezTo>
                  <a:lnTo>
                    <a:pt x="94532" y="29424"/>
                  </a:lnTo>
                  <a:lnTo>
                    <a:pt x="78973" y="29424"/>
                  </a:lnTo>
                  <a:cubicBezTo>
                    <a:pt x="76461" y="25542"/>
                    <a:pt x="73199" y="22182"/>
                    <a:pt x="69350" y="19507"/>
                  </a:cubicBezTo>
                  <a:cubicBezTo>
                    <a:pt x="63315" y="15332"/>
                    <a:pt x="56269" y="13114"/>
                    <a:pt x="48897" y="13114"/>
                  </a:cubicBezTo>
                  <a:cubicBezTo>
                    <a:pt x="29130" y="13114"/>
                    <a:pt x="13048" y="29195"/>
                    <a:pt x="13048" y="48963"/>
                  </a:cubicBezTo>
                  <a:cubicBezTo>
                    <a:pt x="13048" y="49942"/>
                    <a:pt x="13081" y="50920"/>
                    <a:pt x="13146" y="51899"/>
                  </a:cubicBezTo>
                  <a:cubicBezTo>
                    <a:pt x="13146" y="51964"/>
                    <a:pt x="13113" y="52029"/>
                    <a:pt x="13113" y="52127"/>
                  </a:cubicBezTo>
                  <a:lnTo>
                    <a:pt x="326" y="116812"/>
                  </a:lnTo>
                  <a:cubicBezTo>
                    <a:pt x="326" y="116845"/>
                    <a:pt x="326" y="116878"/>
                    <a:pt x="326" y="116910"/>
                  </a:cubicBezTo>
                  <a:cubicBezTo>
                    <a:pt x="98" y="118150"/>
                    <a:pt x="0" y="119422"/>
                    <a:pt x="0" y="120694"/>
                  </a:cubicBezTo>
                  <a:cubicBezTo>
                    <a:pt x="0" y="133285"/>
                    <a:pt x="10243" y="143528"/>
                    <a:pt x="22834" y="143528"/>
                  </a:cubicBezTo>
                  <a:cubicBezTo>
                    <a:pt x="30956" y="143528"/>
                    <a:pt x="38524" y="139157"/>
                    <a:pt x="42569" y="132144"/>
                  </a:cubicBezTo>
                  <a:lnTo>
                    <a:pt x="70328" y="84845"/>
                  </a:lnTo>
                  <a:lnTo>
                    <a:pt x="138308" y="84845"/>
                  </a:lnTo>
                  <a:lnTo>
                    <a:pt x="166035" y="132111"/>
                  </a:lnTo>
                  <a:cubicBezTo>
                    <a:pt x="170113" y="139157"/>
                    <a:pt x="177680" y="143528"/>
                    <a:pt x="185803" y="143528"/>
                  </a:cubicBezTo>
                  <a:cubicBezTo>
                    <a:pt x="198394" y="143528"/>
                    <a:pt x="208637" y="133285"/>
                    <a:pt x="208637" y="120694"/>
                  </a:cubicBezTo>
                  <a:cubicBezTo>
                    <a:pt x="208637" y="119422"/>
                    <a:pt x="208506" y="118150"/>
                    <a:pt x="208310" y="116910"/>
                  </a:cubicBezTo>
                  <a:cubicBezTo>
                    <a:pt x="208310" y="116878"/>
                    <a:pt x="208310" y="116845"/>
                    <a:pt x="208278" y="116812"/>
                  </a:cubicBezTo>
                  <a:lnTo>
                    <a:pt x="195523" y="52127"/>
                  </a:lnTo>
                  <a:cubicBezTo>
                    <a:pt x="195523" y="52062"/>
                    <a:pt x="195491" y="52029"/>
                    <a:pt x="195491" y="51964"/>
                  </a:cubicBezTo>
                  <a:cubicBezTo>
                    <a:pt x="195556" y="50985"/>
                    <a:pt x="195621" y="49974"/>
                    <a:pt x="195621" y="48963"/>
                  </a:cubicBezTo>
                  <a:cubicBezTo>
                    <a:pt x="195621" y="29195"/>
                    <a:pt x="179507" y="13114"/>
                    <a:pt x="159739" y="13114"/>
                  </a:cubicBezTo>
                  <a:cubicBezTo>
                    <a:pt x="147181" y="13114"/>
                    <a:pt x="136123" y="19605"/>
                    <a:pt x="129697" y="29424"/>
                  </a:cubicBezTo>
                  <a:lnTo>
                    <a:pt x="114104" y="29424"/>
                  </a:lnTo>
                  <a:lnTo>
                    <a:pt x="114104" y="22802"/>
                  </a:lnTo>
                  <a:cubicBezTo>
                    <a:pt x="114104" y="18561"/>
                    <a:pt x="111397" y="14941"/>
                    <a:pt x="107580" y="13603"/>
                  </a:cubicBezTo>
                  <a:lnTo>
                    <a:pt x="107580" y="3263"/>
                  </a:lnTo>
                  <a:cubicBezTo>
                    <a:pt x="107580" y="1469"/>
                    <a:pt x="106112" y="1"/>
                    <a:pt x="10431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5" name="Google Shape;1495;p40"/>
            <p:cNvSpPr/>
            <p:nvPr/>
          </p:nvSpPr>
          <p:spPr>
            <a:xfrm>
              <a:off x="3553925" y="2602225"/>
              <a:ext cx="489325" cy="163125"/>
            </a:xfrm>
            <a:custGeom>
              <a:avLst/>
              <a:gdLst/>
              <a:ahLst/>
              <a:cxnLst/>
              <a:rect l="l" t="t" r="r" b="b"/>
              <a:pathLst>
                <a:path w="19573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lnTo>
                    <a:pt x="16310" y="6525"/>
                  </a:lnTo>
                  <a:cubicBezTo>
                    <a:pt x="18104" y="6525"/>
                    <a:pt x="19572" y="5057"/>
                    <a:pt x="19572" y="3263"/>
                  </a:cubicBezTo>
                  <a:cubicBezTo>
                    <a:pt x="19572" y="1469"/>
                    <a:pt x="18104" y="1"/>
                    <a:pt x="163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6" name="Google Shape;1496;p40"/>
            <p:cNvSpPr/>
            <p:nvPr/>
          </p:nvSpPr>
          <p:spPr>
            <a:xfrm>
              <a:off x="1843000" y="2194500"/>
              <a:ext cx="406975" cy="163125"/>
            </a:xfrm>
            <a:custGeom>
              <a:avLst/>
              <a:gdLst/>
              <a:ahLst/>
              <a:cxnLst/>
              <a:rect l="l" t="t" r="r" b="b"/>
              <a:pathLst>
                <a:path w="16279" h="6525" extrusionOk="0">
                  <a:moveTo>
                    <a:pt x="3263" y="0"/>
                  </a:moveTo>
                  <a:cubicBezTo>
                    <a:pt x="1436" y="0"/>
                    <a:pt x="1" y="1468"/>
                    <a:pt x="1" y="3262"/>
                  </a:cubicBezTo>
                  <a:cubicBezTo>
                    <a:pt x="1" y="5089"/>
                    <a:pt x="1436" y="6524"/>
                    <a:pt x="3263" y="6524"/>
                  </a:cubicBezTo>
                  <a:lnTo>
                    <a:pt x="13016" y="6524"/>
                  </a:lnTo>
                  <a:cubicBezTo>
                    <a:pt x="14843" y="6524"/>
                    <a:pt x="16278" y="5089"/>
                    <a:pt x="16278" y="3262"/>
                  </a:cubicBezTo>
                  <a:cubicBezTo>
                    <a:pt x="16278" y="1468"/>
                    <a:pt x="14843" y="0"/>
                    <a:pt x="130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7" name="Google Shape;1497;p40"/>
            <p:cNvSpPr/>
            <p:nvPr/>
          </p:nvSpPr>
          <p:spPr>
            <a:xfrm>
              <a:off x="2576150" y="2194500"/>
              <a:ext cx="407775" cy="163125"/>
            </a:xfrm>
            <a:custGeom>
              <a:avLst/>
              <a:gdLst/>
              <a:ahLst/>
              <a:cxnLst/>
              <a:rect l="l" t="t" r="r" b="b"/>
              <a:pathLst>
                <a:path w="16311" h="6525" extrusionOk="0">
                  <a:moveTo>
                    <a:pt x="3262" y="0"/>
                  </a:moveTo>
                  <a:cubicBezTo>
                    <a:pt x="1468" y="0"/>
                    <a:pt x="0" y="1468"/>
                    <a:pt x="0" y="3262"/>
                  </a:cubicBezTo>
                  <a:cubicBezTo>
                    <a:pt x="0" y="5089"/>
                    <a:pt x="1468" y="6524"/>
                    <a:pt x="3262" y="6524"/>
                  </a:cubicBezTo>
                  <a:lnTo>
                    <a:pt x="13048" y="6524"/>
                  </a:lnTo>
                  <a:cubicBezTo>
                    <a:pt x="14842" y="6524"/>
                    <a:pt x="16310" y="5089"/>
                    <a:pt x="16310" y="3262"/>
                  </a:cubicBezTo>
                  <a:cubicBezTo>
                    <a:pt x="16310" y="1468"/>
                    <a:pt x="14842" y="0"/>
                    <a:pt x="1304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8" name="Google Shape;1498;p40"/>
            <p:cNvSpPr/>
            <p:nvPr/>
          </p:nvSpPr>
          <p:spPr>
            <a:xfrm>
              <a:off x="2331500" y="2439150"/>
              <a:ext cx="163125" cy="407750"/>
            </a:xfrm>
            <a:custGeom>
              <a:avLst/>
              <a:gdLst/>
              <a:ahLst/>
              <a:cxnLst/>
              <a:rect l="l" t="t" r="r" b="b"/>
              <a:pathLst>
                <a:path w="6525" h="16310" extrusionOk="0">
                  <a:moveTo>
                    <a:pt x="3262" y="0"/>
                  </a:moveTo>
                  <a:cubicBezTo>
                    <a:pt x="1468" y="0"/>
                    <a:pt x="0" y="1468"/>
                    <a:pt x="0" y="3262"/>
                  </a:cubicBezTo>
                  <a:lnTo>
                    <a:pt x="0" y="13048"/>
                  </a:lnTo>
                  <a:cubicBezTo>
                    <a:pt x="0" y="14842"/>
                    <a:pt x="1468" y="16310"/>
                    <a:pt x="3262" y="16310"/>
                  </a:cubicBezTo>
                  <a:cubicBezTo>
                    <a:pt x="5056" y="16310"/>
                    <a:pt x="6524" y="14842"/>
                    <a:pt x="6524" y="13048"/>
                  </a:cubicBezTo>
                  <a:lnTo>
                    <a:pt x="6524" y="3262"/>
                  </a:lnTo>
                  <a:cubicBezTo>
                    <a:pt x="6524" y="1468"/>
                    <a:pt x="5056" y="0"/>
                    <a:pt x="32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9" name="Google Shape;1499;p40"/>
            <p:cNvSpPr/>
            <p:nvPr/>
          </p:nvSpPr>
          <p:spPr>
            <a:xfrm>
              <a:off x="2331500" y="1706000"/>
              <a:ext cx="163125" cy="407775"/>
            </a:xfrm>
            <a:custGeom>
              <a:avLst/>
              <a:gdLst/>
              <a:ahLst/>
              <a:cxnLst/>
              <a:rect l="l" t="t" r="r" b="b"/>
              <a:pathLst>
                <a:path w="6525" h="16311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lnTo>
                    <a:pt x="0" y="13049"/>
                  </a:lnTo>
                  <a:cubicBezTo>
                    <a:pt x="0" y="14843"/>
                    <a:pt x="1468" y="16311"/>
                    <a:pt x="3262" y="16311"/>
                  </a:cubicBezTo>
                  <a:cubicBezTo>
                    <a:pt x="5056" y="16311"/>
                    <a:pt x="6524" y="14843"/>
                    <a:pt x="6524" y="13049"/>
                  </a:cubicBezTo>
                  <a:lnTo>
                    <a:pt x="6524" y="3263"/>
                  </a:lnTo>
                  <a:cubicBezTo>
                    <a:pt x="6524" y="1469"/>
                    <a:pt x="5056" y="1"/>
                    <a:pt x="32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0" name="Google Shape;1500;p40"/>
            <p:cNvSpPr/>
            <p:nvPr/>
          </p:nvSpPr>
          <p:spPr>
            <a:xfrm>
              <a:off x="4776350" y="2357600"/>
              <a:ext cx="326225" cy="326200"/>
            </a:xfrm>
            <a:custGeom>
              <a:avLst/>
              <a:gdLst/>
              <a:ahLst/>
              <a:cxnLst/>
              <a:rect l="l" t="t" r="r" b="b"/>
              <a:pathLst>
                <a:path w="13049" h="13048" extrusionOk="0">
                  <a:moveTo>
                    <a:pt x="6525" y="0"/>
                  </a:moveTo>
                  <a:cubicBezTo>
                    <a:pt x="2936" y="0"/>
                    <a:pt x="1" y="2936"/>
                    <a:pt x="1" y="6524"/>
                  </a:cubicBezTo>
                  <a:cubicBezTo>
                    <a:pt x="1" y="10112"/>
                    <a:pt x="2936" y="13048"/>
                    <a:pt x="6525" y="13048"/>
                  </a:cubicBezTo>
                  <a:cubicBezTo>
                    <a:pt x="10145" y="13048"/>
                    <a:pt x="13048" y="10112"/>
                    <a:pt x="13048" y="6524"/>
                  </a:cubicBezTo>
                  <a:cubicBezTo>
                    <a:pt x="13048" y="2936"/>
                    <a:pt x="10145" y="0"/>
                    <a:pt x="652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1" name="Google Shape;1501;p40"/>
            <p:cNvSpPr/>
            <p:nvPr/>
          </p:nvSpPr>
          <p:spPr>
            <a:xfrm>
              <a:off x="5265650" y="2357600"/>
              <a:ext cx="326225" cy="326200"/>
            </a:xfrm>
            <a:custGeom>
              <a:avLst/>
              <a:gdLst/>
              <a:ahLst/>
              <a:cxnLst/>
              <a:rect l="l" t="t" r="r" b="b"/>
              <a:pathLst>
                <a:path w="13049" h="13048" extrusionOk="0">
                  <a:moveTo>
                    <a:pt x="6524" y="0"/>
                  </a:moveTo>
                  <a:cubicBezTo>
                    <a:pt x="2936" y="0"/>
                    <a:pt x="0" y="2936"/>
                    <a:pt x="0" y="6524"/>
                  </a:cubicBezTo>
                  <a:cubicBezTo>
                    <a:pt x="0" y="10112"/>
                    <a:pt x="2936" y="13048"/>
                    <a:pt x="6524" y="13048"/>
                  </a:cubicBezTo>
                  <a:cubicBezTo>
                    <a:pt x="10113" y="13048"/>
                    <a:pt x="13048" y="10112"/>
                    <a:pt x="13048" y="6524"/>
                  </a:cubicBezTo>
                  <a:cubicBezTo>
                    <a:pt x="13048" y="2936"/>
                    <a:pt x="10113" y="0"/>
                    <a:pt x="652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2" name="Google Shape;1502;p40"/>
            <p:cNvSpPr/>
            <p:nvPr/>
          </p:nvSpPr>
          <p:spPr>
            <a:xfrm>
              <a:off x="4776350" y="1869100"/>
              <a:ext cx="326225" cy="326225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5" y="1"/>
                  </a:moveTo>
                  <a:cubicBezTo>
                    <a:pt x="2936" y="1"/>
                    <a:pt x="1" y="2904"/>
                    <a:pt x="1" y="6525"/>
                  </a:cubicBezTo>
                  <a:cubicBezTo>
                    <a:pt x="1" y="10113"/>
                    <a:pt x="2936" y="13049"/>
                    <a:pt x="6525" y="13049"/>
                  </a:cubicBezTo>
                  <a:cubicBezTo>
                    <a:pt x="10145" y="13049"/>
                    <a:pt x="13048" y="10113"/>
                    <a:pt x="13048" y="6525"/>
                  </a:cubicBezTo>
                  <a:cubicBezTo>
                    <a:pt x="13048" y="2904"/>
                    <a:pt x="10145" y="1"/>
                    <a:pt x="652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3" name="Google Shape;1503;p40"/>
            <p:cNvSpPr/>
            <p:nvPr/>
          </p:nvSpPr>
          <p:spPr>
            <a:xfrm>
              <a:off x="5265650" y="1869100"/>
              <a:ext cx="326225" cy="326225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4" y="1"/>
                  </a:moveTo>
                  <a:cubicBezTo>
                    <a:pt x="2936" y="1"/>
                    <a:pt x="0" y="2904"/>
                    <a:pt x="0" y="6525"/>
                  </a:cubicBezTo>
                  <a:cubicBezTo>
                    <a:pt x="0" y="10113"/>
                    <a:pt x="2936" y="13049"/>
                    <a:pt x="6524" y="13049"/>
                  </a:cubicBezTo>
                  <a:cubicBezTo>
                    <a:pt x="10113" y="13049"/>
                    <a:pt x="13048" y="10113"/>
                    <a:pt x="13048" y="6525"/>
                  </a:cubicBezTo>
                  <a:cubicBezTo>
                    <a:pt x="13048" y="2904"/>
                    <a:pt x="10113" y="1"/>
                    <a:pt x="65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504" name="Google Shape;1504;p40"/>
          <p:cNvGrpSpPr/>
          <p:nvPr/>
        </p:nvGrpSpPr>
        <p:grpSpPr>
          <a:xfrm>
            <a:off x="9035584" y="5067570"/>
            <a:ext cx="256677" cy="283228"/>
            <a:chOff x="1435250" y="238125"/>
            <a:chExt cx="4729925" cy="5219200"/>
          </a:xfrm>
        </p:grpSpPr>
        <p:sp>
          <p:nvSpPr>
            <p:cNvPr id="1505" name="Google Shape;1505;p40"/>
            <p:cNvSpPr/>
            <p:nvPr/>
          </p:nvSpPr>
          <p:spPr>
            <a:xfrm>
              <a:off x="1435250" y="238125"/>
              <a:ext cx="4729925" cy="5219200"/>
            </a:xfrm>
            <a:custGeom>
              <a:avLst/>
              <a:gdLst/>
              <a:ahLst/>
              <a:cxnLst/>
              <a:rect l="l" t="t" r="r" b="b"/>
              <a:pathLst>
                <a:path w="189197" h="208768" extrusionOk="0">
                  <a:moveTo>
                    <a:pt x="176148" y="6524"/>
                  </a:moveTo>
                  <a:cubicBezTo>
                    <a:pt x="179736" y="6524"/>
                    <a:pt x="182672" y="9460"/>
                    <a:pt x="182672" y="13048"/>
                  </a:cubicBezTo>
                  <a:lnTo>
                    <a:pt x="182672" y="91890"/>
                  </a:lnTo>
                  <a:cubicBezTo>
                    <a:pt x="181661" y="91531"/>
                    <a:pt x="180552" y="91336"/>
                    <a:pt x="179410" y="91336"/>
                  </a:cubicBezTo>
                  <a:lnTo>
                    <a:pt x="9787" y="91336"/>
                  </a:lnTo>
                  <a:cubicBezTo>
                    <a:pt x="8645" y="91336"/>
                    <a:pt x="7536" y="91531"/>
                    <a:pt x="6525" y="91890"/>
                  </a:cubicBezTo>
                  <a:lnTo>
                    <a:pt x="6525" y="13048"/>
                  </a:lnTo>
                  <a:cubicBezTo>
                    <a:pt x="6525" y="9460"/>
                    <a:pt x="9461" y="6524"/>
                    <a:pt x="13049" y="6524"/>
                  </a:cubicBezTo>
                  <a:close/>
                  <a:moveTo>
                    <a:pt x="29359" y="97860"/>
                  </a:moveTo>
                  <a:lnTo>
                    <a:pt x="29359" y="104384"/>
                  </a:lnTo>
                  <a:lnTo>
                    <a:pt x="9787" y="104384"/>
                  </a:lnTo>
                  <a:cubicBezTo>
                    <a:pt x="7993" y="104384"/>
                    <a:pt x="6525" y="102916"/>
                    <a:pt x="6525" y="101122"/>
                  </a:cubicBezTo>
                  <a:cubicBezTo>
                    <a:pt x="6525" y="99327"/>
                    <a:pt x="7993" y="97860"/>
                    <a:pt x="9787" y="97860"/>
                  </a:cubicBezTo>
                  <a:close/>
                  <a:moveTo>
                    <a:pt x="150052" y="97860"/>
                  </a:moveTo>
                  <a:lnTo>
                    <a:pt x="150052" y="104384"/>
                  </a:lnTo>
                  <a:lnTo>
                    <a:pt x="35883" y="104384"/>
                  </a:lnTo>
                  <a:lnTo>
                    <a:pt x="35883" y="97860"/>
                  </a:lnTo>
                  <a:close/>
                  <a:moveTo>
                    <a:pt x="179410" y="97860"/>
                  </a:moveTo>
                  <a:cubicBezTo>
                    <a:pt x="181204" y="97860"/>
                    <a:pt x="182672" y="99327"/>
                    <a:pt x="182672" y="101122"/>
                  </a:cubicBezTo>
                  <a:cubicBezTo>
                    <a:pt x="182672" y="102916"/>
                    <a:pt x="181204" y="104384"/>
                    <a:pt x="179410" y="104384"/>
                  </a:cubicBezTo>
                  <a:lnTo>
                    <a:pt x="156576" y="104384"/>
                  </a:lnTo>
                  <a:lnTo>
                    <a:pt x="156576" y="97860"/>
                  </a:lnTo>
                  <a:close/>
                  <a:moveTo>
                    <a:pt x="176148" y="110908"/>
                  </a:moveTo>
                  <a:cubicBezTo>
                    <a:pt x="179736" y="110908"/>
                    <a:pt x="182672" y="113843"/>
                    <a:pt x="182672" y="117432"/>
                  </a:cubicBezTo>
                  <a:lnTo>
                    <a:pt x="182672" y="195719"/>
                  </a:lnTo>
                  <a:cubicBezTo>
                    <a:pt x="182672" y="199307"/>
                    <a:pt x="179736" y="202243"/>
                    <a:pt x="176148" y="202243"/>
                  </a:cubicBezTo>
                  <a:lnTo>
                    <a:pt x="13049" y="202243"/>
                  </a:lnTo>
                  <a:cubicBezTo>
                    <a:pt x="9461" y="202243"/>
                    <a:pt x="6525" y="199307"/>
                    <a:pt x="6525" y="195719"/>
                  </a:cubicBezTo>
                  <a:lnTo>
                    <a:pt x="6525" y="117432"/>
                  </a:lnTo>
                  <a:cubicBezTo>
                    <a:pt x="6525" y="113843"/>
                    <a:pt x="9461" y="110908"/>
                    <a:pt x="13049" y="110908"/>
                  </a:cubicBezTo>
                  <a:close/>
                  <a:moveTo>
                    <a:pt x="13049" y="0"/>
                  </a:moveTo>
                  <a:cubicBezTo>
                    <a:pt x="5840" y="0"/>
                    <a:pt x="1" y="5839"/>
                    <a:pt x="1" y="13048"/>
                  </a:cubicBezTo>
                  <a:lnTo>
                    <a:pt x="1" y="100730"/>
                  </a:lnTo>
                  <a:cubicBezTo>
                    <a:pt x="1" y="100763"/>
                    <a:pt x="1" y="100795"/>
                    <a:pt x="1" y="100861"/>
                  </a:cubicBezTo>
                  <a:cubicBezTo>
                    <a:pt x="1" y="100926"/>
                    <a:pt x="1" y="101024"/>
                    <a:pt x="1" y="101122"/>
                  </a:cubicBezTo>
                  <a:cubicBezTo>
                    <a:pt x="1" y="104123"/>
                    <a:pt x="1338" y="106797"/>
                    <a:pt x="3459" y="108592"/>
                  </a:cubicBezTo>
                  <a:cubicBezTo>
                    <a:pt x="1306" y="110908"/>
                    <a:pt x="1" y="114006"/>
                    <a:pt x="1" y="117432"/>
                  </a:cubicBezTo>
                  <a:lnTo>
                    <a:pt x="1" y="195719"/>
                  </a:lnTo>
                  <a:cubicBezTo>
                    <a:pt x="1" y="202928"/>
                    <a:pt x="5840" y="208767"/>
                    <a:pt x="13049" y="208767"/>
                  </a:cubicBezTo>
                  <a:lnTo>
                    <a:pt x="176148" y="208767"/>
                  </a:lnTo>
                  <a:cubicBezTo>
                    <a:pt x="183357" y="208767"/>
                    <a:pt x="189196" y="202928"/>
                    <a:pt x="189196" y="195719"/>
                  </a:cubicBezTo>
                  <a:lnTo>
                    <a:pt x="189196" y="117432"/>
                  </a:lnTo>
                  <a:cubicBezTo>
                    <a:pt x="189196" y="114006"/>
                    <a:pt x="187891" y="110908"/>
                    <a:pt x="185738" y="108592"/>
                  </a:cubicBezTo>
                  <a:cubicBezTo>
                    <a:pt x="187859" y="106797"/>
                    <a:pt x="189196" y="104123"/>
                    <a:pt x="189196" y="101122"/>
                  </a:cubicBezTo>
                  <a:cubicBezTo>
                    <a:pt x="189196" y="101024"/>
                    <a:pt x="189196" y="100926"/>
                    <a:pt x="189196" y="100861"/>
                  </a:cubicBezTo>
                  <a:cubicBezTo>
                    <a:pt x="189196" y="100795"/>
                    <a:pt x="189196" y="100763"/>
                    <a:pt x="189196" y="100730"/>
                  </a:cubicBezTo>
                  <a:lnTo>
                    <a:pt x="189196" y="13048"/>
                  </a:lnTo>
                  <a:cubicBezTo>
                    <a:pt x="189196" y="5839"/>
                    <a:pt x="183357" y="0"/>
                    <a:pt x="17614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6" name="Google Shape;1506;p40"/>
            <p:cNvSpPr/>
            <p:nvPr/>
          </p:nvSpPr>
          <p:spPr>
            <a:xfrm>
              <a:off x="2576950" y="3255450"/>
              <a:ext cx="2446525" cy="1794125"/>
            </a:xfrm>
            <a:custGeom>
              <a:avLst/>
              <a:gdLst/>
              <a:ahLst/>
              <a:cxnLst/>
              <a:rect l="l" t="t" r="r" b="b"/>
              <a:pathLst>
                <a:path w="97861" h="71765" extrusionOk="0">
                  <a:moveTo>
                    <a:pt x="91336" y="6524"/>
                  </a:moveTo>
                  <a:lnTo>
                    <a:pt x="91336" y="65240"/>
                  </a:lnTo>
                  <a:lnTo>
                    <a:pt x="6525" y="65240"/>
                  </a:lnTo>
                  <a:lnTo>
                    <a:pt x="6525" y="6524"/>
                  </a:lnTo>
                  <a:close/>
                  <a:moveTo>
                    <a:pt x="3263" y="0"/>
                  </a:moveTo>
                  <a:cubicBezTo>
                    <a:pt x="1469" y="0"/>
                    <a:pt x="1" y="1468"/>
                    <a:pt x="1" y="3262"/>
                  </a:cubicBezTo>
                  <a:lnTo>
                    <a:pt x="1" y="68502"/>
                  </a:lnTo>
                  <a:cubicBezTo>
                    <a:pt x="1" y="70296"/>
                    <a:pt x="1469" y="71764"/>
                    <a:pt x="3263" y="71764"/>
                  </a:cubicBezTo>
                  <a:lnTo>
                    <a:pt x="94598" y="71764"/>
                  </a:lnTo>
                  <a:cubicBezTo>
                    <a:pt x="96392" y="71764"/>
                    <a:pt x="97860" y="70296"/>
                    <a:pt x="97860" y="68502"/>
                  </a:cubicBezTo>
                  <a:lnTo>
                    <a:pt x="97860" y="3262"/>
                  </a:lnTo>
                  <a:cubicBezTo>
                    <a:pt x="97860" y="1468"/>
                    <a:pt x="96392" y="0"/>
                    <a:pt x="9459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7" name="Google Shape;1507;p40"/>
            <p:cNvSpPr/>
            <p:nvPr/>
          </p:nvSpPr>
          <p:spPr>
            <a:xfrm>
              <a:off x="2576950" y="564300"/>
              <a:ext cx="2446525" cy="1794125"/>
            </a:xfrm>
            <a:custGeom>
              <a:avLst/>
              <a:gdLst/>
              <a:ahLst/>
              <a:cxnLst/>
              <a:rect l="l" t="t" r="r" b="b"/>
              <a:pathLst>
                <a:path w="97861" h="71765" extrusionOk="0">
                  <a:moveTo>
                    <a:pt x="91336" y="6525"/>
                  </a:moveTo>
                  <a:lnTo>
                    <a:pt x="91336" y="65241"/>
                  </a:lnTo>
                  <a:lnTo>
                    <a:pt x="6525" y="65241"/>
                  </a:lnTo>
                  <a:lnTo>
                    <a:pt x="6525" y="6525"/>
                  </a:lnTo>
                  <a:close/>
                  <a:moveTo>
                    <a:pt x="3263" y="1"/>
                  </a:moveTo>
                  <a:cubicBezTo>
                    <a:pt x="1469" y="1"/>
                    <a:pt x="1" y="1469"/>
                    <a:pt x="1" y="3263"/>
                  </a:cubicBezTo>
                  <a:lnTo>
                    <a:pt x="1" y="68503"/>
                  </a:lnTo>
                  <a:cubicBezTo>
                    <a:pt x="1" y="70297"/>
                    <a:pt x="1469" y="71765"/>
                    <a:pt x="3263" y="71765"/>
                  </a:cubicBezTo>
                  <a:lnTo>
                    <a:pt x="94598" y="71765"/>
                  </a:lnTo>
                  <a:cubicBezTo>
                    <a:pt x="96392" y="71765"/>
                    <a:pt x="97860" y="70297"/>
                    <a:pt x="97860" y="68503"/>
                  </a:cubicBezTo>
                  <a:lnTo>
                    <a:pt x="97860" y="3263"/>
                  </a:lnTo>
                  <a:cubicBezTo>
                    <a:pt x="97860" y="1469"/>
                    <a:pt x="96392" y="1"/>
                    <a:pt x="9459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8" name="Google Shape;1508;p40"/>
            <p:cNvSpPr/>
            <p:nvPr/>
          </p:nvSpPr>
          <p:spPr>
            <a:xfrm>
              <a:off x="1679900" y="3663200"/>
              <a:ext cx="815525" cy="815525"/>
            </a:xfrm>
            <a:custGeom>
              <a:avLst/>
              <a:gdLst/>
              <a:ahLst/>
              <a:cxnLst/>
              <a:rect l="l" t="t" r="r" b="b"/>
              <a:pathLst>
                <a:path w="32621" h="32621" extrusionOk="0">
                  <a:moveTo>
                    <a:pt x="16311" y="0"/>
                  </a:moveTo>
                  <a:cubicBezTo>
                    <a:pt x="14517" y="0"/>
                    <a:pt x="13049" y="1468"/>
                    <a:pt x="13049" y="3262"/>
                  </a:cubicBezTo>
                  <a:lnTo>
                    <a:pt x="13049" y="13048"/>
                  </a:lnTo>
                  <a:lnTo>
                    <a:pt x="3263" y="13048"/>
                  </a:lnTo>
                  <a:cubicBezTo>
                    <a:pt x="1469" y="13048"/>
                    <a:pt x="1" y="14516"/>
                    <a:pt x="1" y="16310"/>
                  </a:cubicBezTo>
                  <a:cubicBezTo>
                    <a:pt x="1" y="18104"/>
                    <a:pt x="1469" y="19572"/>
                    <a:pt x="3263" y="19572"/>
                  </a:cubicBezTo>
                  <a:lnTo>
                    <a:pt x="13049" y="19572"/>
                  </a:lnTo>
                  <a:lnTo>
                    <a:pt x="13049" y="29358"/>
                  </a:lnTo>
                  <a:cubicBezTo>
                    <a:pt x="13049" y="31152"/>
                    <a:pt x="14517" y="32620"/>
                    <a:pt x="16311" y="32620"/>
                  </a:cubicBezTo>
                  <a:cubicBezTo>
                    <a:pt x="18105" y="32620"/>
                    <a:pt x="19573" y="31152"/>
                    <a:pt x="19573" y="29358"/>
                  </a:cubicBezTo>
                  <a:lnTo>
                    <a:pt x="19573" y="19572"/>
                  </a:lnTo>
                  <a:lnTo>
                    <a:pt x="29359" y="19572"/>
                  </a:lnTo>
                  <a:cubicBezTo>
                    <a:pt x="31153" y="19572"/>
                    <a:pt x="32621" y="18104"/>
                    <a:pt x="32621" y="16310"/>
                  </a:cubicBezTo>
                  <a:cubicBezTo>
                    <a:pt x="32621" y="14516"/>
                    <a:pt x="31153" y="13048"/>
                    <a:pt x="29359" y="13048"/>
                  </a:cubicBezTo>
                  <a:lnTo>
                    <a:pt x="19573" y="13048"/>
                  </a:lnTo>
                  <a:lnTo>
                    <a:pt x="19573" y="3262"/>
                  </a:lnTo>
                  <a:cubicBezTo>
                    <a:pt x="19573" y="1468"/>
                    <a:pt x="18105" y="0"/>
                    <a:pt x="1631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9" name="Google Shape;1509;p40"/>
            <p:cNvSpPr/>
            <p:nvPr/>
          </p:nvSpPr>
          <p:spPr>
            <a:xfrm>
              <a:off x="5186550" y="1461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2414" y="1"/>
                    <a:pt x="1566" y="360"/>
                    <a:pt x="946" y="947"/>
                  </a:cubicBezTo>
                  <a:cubicBezTo>
                    <a:pt x="359" y="1567"/>
                    <a:pt x="0" y="2415"/>
                    <a:pt x="0" y="3263"/>
                  </a:cubicBezTo>
                  <a:cubicBezTo>
                    <a:pt x="0" y="4111"/>
                    <a:pt x="359" y="4959"/>
                    <a:pt x="946" y="5579"/>
                  </a:cubicBezTo>
                  <a:cubicBezTo>
                    <a:pt x="1566" y="6166"/>
                    <a:pt x="2414" y="6525"/>
                    <a:pt x="3262" y="6525"/>
                  </a:cubicBezTo>
                  <a:cubicBezTo>
                    <a:pt x="4110" y="6525"/>
                    <a:pt x="4959" y="6166"/>
                    <a:pt x="5578" y="5579"/>
                  </a:cubicBezTo>
                  <a:cubicBezTo>
                    <a:pt x="6165" y="4959"/>
                    <a:pt x="6524" y="4111"/>
                    <a:pt x="6524" y="3263"/>
                  </a:cubicBezTo>
                  <a:cubicBezTo>
                    <a:pt x="6524" y="2415"/>
                    <a:pt x="6165" y="1567"/>
                    <a:pt x="5578" y="947"/>
                  </a:cubicBezTo>
                  <a:cubicBezTo>
                    <a:pt x="4959" y="360"/>
                    <a:pt x="4110" y="1"/>
                    <a:pt x="32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0" name="Google Shape;1510;p40"/>
            <p:cNvSpPr/>
            <p:nvPr/>
          </p:nvSpPr>
          <p:spPr>
            <a:xfrm>
              <a:off x="2250750" y="1461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2415" y="1"/>
                    <a:pt x="1567" y="360"/>
                    <a:pt x="947" y="947"/>
                  </a:cubicBezTo>
                  <a:cubicBezTo>
                    <a:pt x="360" y="1567"/>
                    <a:pt x="1" y="2415"/>
                    <a:pt x="1" y="3263"/>
                  </a:cubicBezTo>
                  <a:cubicBezTo>
                    <a:pt x="1" y="4111"/>
                    <a:pt x="360" y="4959"/>
                    <a:pt x="947" y="5579"/>
                  </a:cubicBezTo>
                  <a:cubicBezTo>
                    <a:pt x="1567" y="6166"/>
                    <a:pt x="2415" y="6525"/>
                    <a:pt x="3263" y="6525"/>
                  </a:cubicBezTo>
                  <a:cubicBezTo>
                    <a:pt x="4111" y="6525"/>
                    <a:pt x="4959" y="6166"/>
                    <a:pt x="5579" y="5579"/>
                  </a:cubicBezTo>
                  <a:cubicBezTo>
                    <a:pt x="6166" y="4959"/>
                    <a:pt x="6525" y="4111"/>
                    <a:pt x="6525" y="3263"/>
                  </a:cubicBezTo>
                  <a:cubicBezTo>
                    <a:pt x="6525" y="2415"/>
                    <a:pt x="6166" y="1567"/>
                    <a:pt x="5579" y="947"/>
                  </a:cubicBezTo>
                  <a:cubicBezTo>
                    <a:pt x="4959" y="360"/>
                    <a:pt x="4111" y="1"/>
                    <a:pt x="32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1" name="Google Shape;1511;p40"/>
            <p:cNvSpPr/>
            <p:nvPr/>
          </p:nvSpPr>
          <p:spPr>
            <a:xfrm>
              <a:off x="2006100" y="1461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2415" y="1"/>
                    <a:pt x="1567" y="360"/>
                    <a:pt x="947" y="947"/>
                  </a:cubicBezTo>
                  <a:cubicBezTo>
                    <a:pt x="360" y="1567"/>
                    <a:pt x="1" y="2415"/>
                    <a:pt x="1" y="3263"/>
                  </a:cubicBezTo>
                  <a:cubicBezTo>
                    <a:pt x="1" y="4111"/>
                    <a:pt x="360" y="4959"/>
                    <a:pt x="947" y="5579"/>
                  </a:cubicBezTo>
                  <a:cubicBezTo>
                    <a:pt x="1567" y="6166"/>
                    <a:pt x="2415" y="6525"/>
                    <a:pt x="3263" y="6525"/>
                  </a:cubicBezTo>
                  <a:cubicBezTo>
                    <a:pt x="4111" y="6525"/>
                    <a:pt x="4959" y="6166"/>
                    <a:pt x="5579" y="5579"/>
                  </a:cubicBezTo>
                  <a:cubicBezTo>
                    <a:pt x="6166" y="4959"/>
                    <a:pt x="6525" y="4111"/>
                    <a:pt x="6525" y="3263"/>
                  </a:cubicBezTo>
                  <a:cubicBezTo>
                    <a:pt x="6525" y="2415"/>
                    <a:pt x="6166" y="1567"/>
                    <a:pt x="5579" y="947"/>
                  </a:cubicBezTo>
                  <a:cubicBezTo>
                    <a:pt x="4959" y="360"/>
                    <a:pt x="4111" y="1"/>
                    <a:pt x="32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2" name="Google Shape;1512;p40"/>
            <p:cNvSpPr/>
            <p:nvPr/>
          </p:nvSpPr>
          <p:spPr>
            <a:xfrm>
              <a:off x="1761450" y="1461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2415" y="1"/>
                    <a:pt x="1567" y="360"/>
                    <a:pt x="947" y="947"/>
                  </a:cubicBezTo>
                  <a:cubicBezTo>
                    <a:pt x="360" y="1567"/>
                    <a:pt x="1" y="2415"/>
                    <a:pt x="1" y="3263"/>
                  </a:cubicBezTo>
                  <a:cubicBezTo>
                    <a:pt x="1" y="4111"/>
                    <a:pt x="360" y="4959"/>
                    <a:pt x="947" y="5579"/>
                  </a:cubicBezTo>
                  <a:cubicBezTo>
                    <a:pt x="1567" y="6166"/>
                    <a:pt x="2415" y="6525"/>
                    <a:pt x="3263" y="6525"/>
                  </a:cubicBezTo>
                  <a:cubicBezTo>
                    <a:pt x="4111" y="6525"/>
                    <a:pt x="4959" y="6166"/>
                    <a:pt x="5579" y="5579"/>
                  </a:cubicBezTo>
                  <a:cubicBezTo>
                    <a:pt x="6166" y="4959"/>
                    <a:pt x="6525" y="4111"/>
                    <a:pt x="6525" y="3263"/>
                  </a:cubicBezTo>
                  <a:cubicBezTo>
                    <a:pt x="6525" y="2415"/>
                    <a:pt x="6166" y="1567"/>
                    <a:pt x="5579" y="947"/>
                  </a:cubicBezTo>
                  <a:cubicBezTo>
                    <a:pt x="4959" y="360"/>
                    <a:pt x="4111" y="1"/>
                    <a:pt x="32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3" name="Google Shape;1513;p40"/>
            <p:cNvSpPr/>
            <p:nvPr/>
          </p:nvSpPr>
          <p:spPr>
            <a:xfrm>
              <a:off x="1761450" y="1216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2415" y="1"/>
                    <a:pt x="1567" y="360"/>
                    <a:pt x="947" y="947"/>
                  </a:cubicBezTo>
                  <a:cubicBezTo>
                    <a:pt x="360" y="1567"/>
                    <a:pt x="1" y="2415"/>
                    <a:pt x="1" y="3263"/>
                  </a:cubicBezTo>
                  <a:cubicBezTo>
                    <a:pt x="1" y="4111"/>
                    <a:pt x="360" y="4959"/>
                    <a:pt x="947" y="5579"/>
                  </a:cubicBezTo>
                  <a:cubicBezTo>
                    <a:pt x="1567" y="6166"/>
                    <a:pt x="2415" y="6525"/>
                    <a:pt x="3263" y="6525"/>
                  </a:cubicBezTo>
                  <a:cubicBezTo>
                    <a:pt x="4111" y="6525"/>
                    <a:pt x="4959" y="6166"/>
                    <a:pt x="5579" y="5579"/>
                  </a:cubicBezTo>
                  <a:cubicBezTo>
                    <a:pt x="6166" y="4959"/>
                    <a:pt x="6525" y="4111"/>
                    <a:pt x="6525" y="3263"/>
                  </a:cubicBezTo>
                  <a:cubicBezTo>
                    <a:pt x="6525" y="2415"/>
                    <a:pt x="6166" y="1567"/>
                    <a:pt x="5579" y="947"/>
                  </a:cubicBezTo>
                  <a:cubicBezTo>
                    <a:pt x="4959" y="360"/>
                    <a:pt x="4111" y="1"/>
                    <a:pt x="32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4" name="Google Shape;1514;p40"/>
            <p:cNvSpPr/>
            <p:nvPr/>
          </p:nvSpPr>
          <p:spPr>
            <a:xfrm>
              <a:off x="2006100" y="1216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2415" y="1"/>
                    <a:pt x="1567" y="360"/>
                    <a:pt x="947" y="947"/>
                  </a:cubicBezTo>
                  <a:cubicBezTo>
                    <a:pt x="360" y="1567"/>
                    <a:pt x="1" y="2415"/>
                    <a:pt x="1" y="3263"/>
                  </a:cubicBezTo>
                  <a:cubicBezTo>
                    <a:pt x="1" y="4111"/>
                    <a:pt x="360" y="4959"/>
                    <a:pt x="947" y="5579"/>
                  </a:cubicBezTo>
                  <a:cubicBezTo>
                    <a:pt x="1567" y="6166"/>
                    <a:pt x="2415" y="6525"/>
                    <a:pt x="3263" y="6525"/>
                  </a:cubicBezTo>
                  <a:cubicBezTo>
                    <a:pt x="4111" y="6525"/>
                    <a:pt x="4959" y="6166"/>
                    <a:pt x="5579" y="5579"/>
                  </a:cubicBezTo>
                  <a:cubicBezTo>
                    <a:pt x="6166" y="4959"/>
                    <a:pt x="6525" y="4111"/>
                    <a:pt x="6525" y="3263"/>
                  </a:cubicBezTo>
                  <a:cubicBezTo>
                    <a:pt x="6525" y="2415"/>
                    <a:pt x="6166" y="1567"/>
                    <a:pt x="5579" y="947"/>
                  </a:cubicBezTo>
                  <a:cubicBezTo>
                    <a:pt x="4959" y="360"/>
                    <a:pt x="4111" y="1"/>
                    <a:pt x="32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5" name="Google Shape;1515;p40"/>
            <p:cNvSpPr/>
            <p:nvPr/>
          </p:nvSpPr>
          <p:spPr>
            <a:xfrm>
              <a:off x="2250750" y="1216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2415" y="1"/>
                    <a:pt x="1567" y="360"/>
                    <a:pt x="947" y="947"/>
                  </a:cubicBezTo>
                  <a:cubicBezTo>
                    <a:pt x="360" y="1567"/>
                    <a:pt x="1" y="2415"/>
                    <a:pt x="1" y="3263"/>
                  </a:cubicBezTo>
                  <a:cubicBezTo>
                    <a:pt x="1" y="4111"/>
                    <a:pt x="360" y="4959"/>
                    <a:pt x="947" y="5579"/>
                  </a:cubicBezTo>
                  <a:cubicBezTo>
                    <a:pt x="1567" y="6166"/>
                    <a:pt x="2415" y="6525"/>
                    <a:pt x="3263" y="6525"/>
                  </a:cubicBezTo>
                  <a:cubicBezTo>
                    <a:pt x="4111" y="6525"/>
                    <a:pt x="4959" y="6166"/>
                    <a:pt x="5579" y="5579"/>
                  </a:cubicBezTo>
                  <a:cubicBezTo>
                    <a:pt x="6166" y="4959"/>
                    <a:pt x="6525" y="4111"/>
                    <a:pt x="6525" y="3263"/>
                  </a:cubicBezTo>
                  <a:cubicBezTo>
                    <a:pt x="6525" y="2415"/>
                    <a:pt x="6166" y="1567"/>
                    <a:pt x="5579" y="947"/>
                  </a:cubicBezTo>
                  <a:cubicBezTo>
                    <a:pt x="4959" y="360"/>
                    <a:pt x="4111" y="1"/>
                    <a:pt x="32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6" name="Google Shape;1516;p40"/>
            <p:cNvSpPr/>
            <p:nvPr/>
          </p:nvSpPr>
          <p:spPr>
            <a:xfrm>
              <a:off x="5186550" y="1216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2414" y="1"/>
                    <a:pt x="1566" y="360"/>
                    <a:pt x="946" y="947"/>
                  </a:cubicBezTo>
                  <a:cubicBezTo>
                    <a:pt x="359" y="1567"/>
                    <a:pt x="0" y="2415"/>
                    <a:pt x="0" y="3263"/>
                  </a:cubicBezTo>
                  <a:cubicBezTo>
                    <a:pt x="0" y="4111"/>
                    <a:pt x="359" y="4959"/>
                    <a:pt x="946" y="5579"/>
                  </a:cubicBezTo>
                  <a:cubicBezTo>
                    <a:pt x="1566" y="6166"/>
                    <a:pt x="2414" y="6525"/>
                    <a:pt x="3262" y="6525"/>
                  </a:cubicBezTo>
                  <a:cubicBezTo>
                    <a:pt x="4110" y="6525"/>
                    <a:pt x="4959" y="6166"/>
                    <a:pt x="5578" y="5579"/>
                  </a:cubicBezTo>
                  <a:cubicBezTo>
                    <a:pt x="6165" y="4959"/>
                    <a:pt x="6524" y="4111"/>
                    <a:pt x="6524" y="3263"/>
                  </a:cubicBezTo>
                  <a:cubicBezTo>
                    <a:pt x="6524" y="2415"/>
                    <a:pt x="6165" y="1567"/>
                    <a:pt x="5578" y="947"/>
                  </a:cubicBezTo>
                  <a:cubicBezTo>
                    <a:pt x="4959" y="360"/>
                    <a:pt x="4110" y="1"/>
                    <a:pt x="32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7" name="Google Shape;1517;p40"/>
            <p:cNvSpPr/>
            <p:nvPr/>
          </p:nvSpPr>
          <p:spPr>
            <a:xfrm>
              <a:off x="5431200" y="1216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2414" y="1"/>
                    <a:pt x="1566" y="360"/>
                    <a:pt x="946" y="947"/>
                  </a:cubicBezTo>
                  <a:cubicBezTo>
                    <a:pt x="359" y="1567"/>
                    <a:pt x="0" y="2415"/>
                    <a:pt x="0" y="3263"/>
                  </a:cubicBezTo>
                  <a:cubicBezTo>
                    <a:pt x="0" y="4111"/>
                    <a:pt x="359" y="4959"/>
                    <a:pt x="946" y="5579"/>
                  </a:cubicBezTo>
                  <a:cubicBezTo>
                    <a:pt x="1566" y="6166"/>
                    <a:pt x="2414" y="6525"/>
                    <a:pt x="3262" y="6525"/>
                  </a:cubicBezTo>
                  <a:cubicBezTo>
                    <a:pt x="4110" y="6525"/>
                    <a:pt x="4959" y="6166"/>
                    <a:pt x="5578" y="5579"/>
                  </a:cubicBezTo>
                  <a:cubicBezTo>
                    <a:pt x="6165" y="4959"/>
                    <a:pt x="6524" y="4111"/>
                    <a:pt x="6524" y="3263"/>
                  </a:cubicBezTo>
                  <a:cubicBezTo>
                    <a:pt x="6524" y="2415"/>
                    <a:pt x="6165" y="1567"/>
                    <a:pt x="5578" y="947"/>
                  </a:cubicBezTo>
                  <a:cubicBezTo>
                    <a:pt x="4959" y="360"/>
                    <a:pt x="4110" y="1"/>
                    <a:pt x="32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8" name="Google Shape;1518;p40"/>
            <p:cNvSpPr/>
            <p:nvPr/>
          </p:nvSpPr>
          <p:spPr>
            <a:xfrm>
              <a:off x="5675850" y="1216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2414" y="1"/>
                    <a:pt x="1566" y="360"/>
                    <a:pt x="946" y="947"/>
                  </a:cubicBezTo>
                  <a:cubicBezTo>
                    <a:pt x="359" y="1567"/>
                    <a:pt x="0" y="2415"/>
                    <a:pt x="0" y="3263"/>
                  </a:cubicBezTo>
                  <a:cubicBezTo>
                    <a:pt x="0" y="4111"/>
                    <a:pt x="359" y="4959"/>
                    <a:pt x="946" y="5579"/>
                  </a:cubicBezTo>
                  <a:cubicBezTo>
                    <a:pt x="1566" y="6166"/>
                    <a:pt x="2414" y="6525"/>
                    <a:pt x="3262" y="6525"/>
                  </a:cubicBezTo>
                  <a:cubicBezTo>
                    <a:pt x="4110" y="6525"/>
                    <a:pt x="4958" y="6166"/>
                    <a:pt x="5578" y="5579"/>
                  </a:cubicBezTo>
                  <a:cubicBezTo>
                    <a:pt x="6165" y="4959"/>
                    <a:pt x="6524" y="4111"/>
                    <a:pt x="6524" y="3263"/>
                  </a:cubicBezTo>
                  <a:cubicBezTo>
                    <a:pt x="6524" y="2415"/>
                    <a:pt x="6165" y="1567"/>
                    <a:pt x="5578" y="947"/>
                  </a:cubicBezTo>
                  <a:cubicBezTo>
                    <a:pt x="4958" y="360"/>
                    <a:pt x="4110" y="1"/>
                    <a:pt x="32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9" name="Google Shape;1519;p40"/>
            <p:cNvSpPr/>
            <p:nvPr/>
          </p:nvSpPr>
          <p:spPr>
            <a:xfrm>
              <a:off x="5431200" y="1461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2414" y="1"/>
                    <a:pt x="1566" y="360"/>
                    <a:pt x="946" y="947"/>
                  </a:cubicBezTo>
                  <a:cubicBezTo>
                    <a:pt x="359" y="1567"/>
                    <a:pt x="0" y="2415"/>
                    <a:pt x="0" y="3263"/>
                  </a:cubicBezTo>
                  <a:cubicBezTo>
                    <a:pt x="0" y="4111"/>
                    <a:pt x="359" y="4959"/>
                    <a:pt x="946" y="5579"/>
                  </a:cubicBezTo>
                  <a:cubicBezTo>
                    <a:pt x="1566" y="6166"/>
                    <a:pt x="2414" y="6525"/>
                    <a:pt x="3262" y="6525"/>
                  </a:cubicBezTo>
                  <a:cubicBezTo>
                    <a:pt x="4110" y="6525"/>
                    <a:pt x="4959" y="6166"/>
                    <a:pt x="5578" y="5579"/>
                  </a:cubicBezTo>
                  <a:cubicBezTo>
                    <a:pt x="6165" y="4959"/>
                    <a:pt x="6524" y="4111"/>
                    <a:pt x="6524" y="3263"/>
                  </a:cubicBezTo>
                  <a:cubicBezTo>
                    <a:pt x="6524" y="2415"/>
                    <a:pt x="6165" y="1567"/>
                    <a:pt x="5578" y="947"/>
                  </a:cubicBezTo>
                  <a:cubicBezTo>
                    <a:pt x="4959" y="360"/>
                    <a:pt x="4110" y="1"/>
                    <a:pt x="32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0" name="Google Shape;1520;p40"/>
            <p:cNvSpPr/>
            <p:nvPr/>
          </p:nvSpPr>
          <p:spPr>
            <a:xfrm>
              <a:off x="5675850" y="1461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2414" y="1"/>
                    <a:pt x="1566" y="360"/>
                    <a:pt x="946" y="947"/>
                  </a:cubicBezTo>
                  <a:cubicBezTo>
                    <a:pt x="359" y="1567"/>
                    <a:pt x="0" y="2415"/>
                    <a:pt x="0" y="3263"/>
                  </a:cubicBezTo>
                  <a:cubicBezTo>
                    <a:pt x="0" y="4111"/>
                    <a:pt x="359" y="4959"/>
                    <a:pt x="946" y="5579"/>
                  </a:cubicBezTo>
                  <a:cubicBezTo>
                    <a:pt x="1566" y="6166"/>
                    <a:pt x="2414" y="6525"/>
                    <a:pt x="3262" y="6525"/>
                  </a:cubicBezTo>
                  <a:cubicBezTo>
                    <a:pt x="4110" y="6525"/>
                    <a:pt x="4958" y="6166"/>
                    <a:pt x="5578" y="5579"/>
                  </a:cubicBezTo>
                  <a:cubicBezTo>
                    <a:pt x="6165" y="4959"/>
                    <a:pt x="6524" y="4111"/>
                    <a:pt x="6524" y="3263"/>
                  </a:cubicBezTo>
                  <a:cubicBezTo>
                    <a:pt x="6524" y="2415"/>
                    <a:pt x="6165" y="1567"/>
                    <a:pt x="5578" y="947"/>
                  </a:cubicBezTo>
                  <a:cubicBezTo>
                    <a:pt x="4958" y="360"/>
                    <a:pt x="4110" y="1"/>
                    <a:pt x="32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1" name="Google Shape;1521;p40"/>
            <p:cNvSpPr/>
            <p:nvPr/>
          </p:nvSpPr>
          <p:spPr>
            <a:xfrm>
              <a:off x="5390425" y="4274825"/>
              <a:ext cx="244675" cy="244675"/>
            </a:xfrm>
            <a:custGeom>
              <a:avLst/>
              <a:gdLst/>
              <a:ahLst/>
              <a:cxnLst/>
              <a:rect l="l" t="t" r="r" b="b"/>
              <a:pathLst>
                <a:path w="9787" h="9787" extrusionOk="0">
                  <a:moveTo>
                    <a:pt x="4893" y="0"/>
                  </a:moveTo>
                  <a:cubicBezTo>
                    <a:pt x="2186" y="0"/>
                    <a:pt x="0" y="2186"/>
                    <a:pt x="0" y="4893"/>
                  </a:cubicBezTo>
                  <a:cubicBezTo>
                    <a:pt x="0" y="7601"/>
                    <a:pt x="2186" y="9786"/>
                    <a:pt x="4893" y="9786"/>
                  </a:cubicBezTo>
                  <a:cubicBezTo>
                    <a:pt x="7601" y="9786"/>
                    <a:pt x="9786" y="7601"/>
                    <a:pt x="9786" y="4893"/>
                  </a:cubicBezTo>
                  <a:cubicBezTo>
                    <a:pt x="9786" y="2186"/>
                    <a:pt x="7601" y="0"/>
                    <a:pt x="48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2" name="Google Shape;1522;p40"/>
            <p:cNvSpPr/>
            <p:nvPr/>
          </p:nvSpPr>
          <p:spPr>
            <a:xfrm>
              <a:off x="5390425" y="3703975"/>
              <a:ext cx="244675" cy="244675"/>
            </a:xfrm>
            <a:custGeom>
              <a:avLst/>
              <a:gdLst/>
              <a:ahLst/>
              <a:cxnLst/>
              <a:rect l="l" t="t" r="r" b="b"/>
              <a:pathLst>
                <a:path w="9787" h="9787" extrusionOk="0">
                  <a:moveTo>
                    <a:pt x="4893" y="0"/>
                  </a:moveTo>
                  <a:cubicBezTo>
                    <a:pt x="2186" y="0"/>
                    <a:pt x="0" y="2186"/>
                    <a:pt x="0" y="4893"/>
                  </a:cubicBezTo>
                  <a:cubicBezTo>
                    <a:pt x="0" y="7601"/>
                    <a:pt x="2186" y="9786"/>
                    <a:pt x="4893" y="9786"/>
                  </a:cubicBezTo>
                  <a:cubicBezTo>
                    <a:pt x="7601" y="9786"/>
                    <a:pt x="9786" y="7601"/>
                    <a:pt x="9786" y="4893"/>
                  </a:cubicBezTo>
                  <a:cubicBezTo>
                    <a:pt x="9786" y="2186"/>
                    <a:pt x="7601" y="0"/>
                    <a:pt x="48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3" name="Google Shape;1523;p40"/>
            <p:cNvSpPr/>
            <p:nvPr/>
          </p:nvSpPr>
          <p:spPr>
            <a:xfrm>
              <a:off x="5675850" y="3989400"/>
              <a:ext cx="244675" cy="244675"/>
            </a:xfrm>
            <a:custGeom>
              <a:avLst/>
              <a:gdLst/>
              <a:ahLst/>
              <a:cxnLst/>
              <a:rect l="l" t="t" r="r" b="b"/>
              <a:pathLst>
                <a:path w="9787" h="9787" extrusionOk="0">
                  <a:moveTo>
                    <a:pt x="4893" y="0"/>
                  </a:moveTo>
                  <a:cubicBezTo>
                    <a:pt x="2186" y="0"/>
                    <a:pt x="0" y="2186"/>
                    <a:pt x="0" y="4893"/>
                  </a:cubicBezTo>
                  <a:cubicBezTo>
                    <a:pt x="0" y="7601"/>
                    <a:pt x="2186" y="9786"/>
                    <a:pt x="4893" y="9786"/>
                  </a:cubicBezTo>
                  <a:cubicBezTo>
                    <a:pt x="7601" y="9786"/>
                    <a:pt x="9786" y="7601"/>
                    <a:pt x="9786" y="4893"/>
                  </a:cubicBezTo>
                  <a:cubicBezTo>
                    <a:pt x="9786" y="2186"/>
                    <a:pt x="7601" y="0"/>
                    <a:pt x="48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4" name="Google Shape;1524;p40"/>
            <p:cNvSpPr/>
            <p:nvPr/>
          </p:nvSpPr>
          <p:spPr>
            <a:xfrm>
              <a:off x="5105000" y="3989400"/>
              <a:ext cx="244675" cy="244675"/>
            </a:xfrm>
            <a:custGeom>
              <a:avLst/>
              <a:gdLst/>
              <a:ahLst/>
              <a:cxnLst/>
              <a:rect l="l" t="t" r="r" b="b"/>
              <a:pathLst>
                <a:path w="9787" h="9787" extrusionOk="0">
                  <a:moveTo>
                    <a:pt x="4893" y="0"/>
                  </a:moveTo>
                  <a:cubicBezTo>
                    <a:pt x="2186" y="0"/>
                    <a:pt x="0" y="2186"/>
                    <a:pt x="0" y="4893"/>
                  </a:cubicBezTo>
                  <a:cubicBezTo>
                    <a:pt x="0" y="7601"/>
                    <a:pt x="2186" y="9786"/>
                    <a:pt x="4893" y="9786"/>
                  </a:cubicBezTo>
                  <a:cubicBezTo>
                    <a:pt x="7601" y="9786"/>
                    <a:pt x="9786" y="7601"/>
                    <a:pt x="9786" y="4893"/>
                  </a:cubicBezTo>
                  <a:cubicBezTo>
                    <a:pt x="9786" y="2186"/>
                    <a:pt x="7601" y="0"/>
                    <a:pt x="48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525" name="Google Shape;1525;p40"/>
          <p:cNvGrpSpPr/>
          <p:nvPr/>
        </p:nvGrpSpPr>
        <p:grpSpPr>
          <a:xfrm>
            <a:off x="9039795" y="5446242"/>
            <a:ext cx="248256" cy="283924"/>
            <a:chOff x="1518450" y="238125"/>
            <a:chExt cx="4563525" cy="5219200"/>
          </a:xfrm>
        </p:grpSpPr>
        <p:sp>
          <p:nvSpPr>
            <p:cNvPr id="1526" name="Google Shape;1526;p40"/>
            <p:cNvSpPr/>
            <p:nvPr/>
          </p:nvSpPr>
          <p:spPr>
            <a:xfrm>
              <a:off x="1518450" y="238125"/>
              <a:ext cx="4563525" cy="3506650"/>
            </a:xfrm>
            <a:custGeom>
              <a:avLst/>
              <a:gdLst/>
              <a:ahLst/>
              <a:cxnLst/>
              <a:rect l="l" t="t" r="r" b="b"/>
              <a:pathLst>
                <a:path w="182541" h="140266" extrusionOk="0">
                  <a:moveTo>
                    <a:pt x="169493" y="6524"/>
                  </a:moveTo>
                  <a:cubicBezTo>
                    <a:pt x="173081" y="6524"/>
                    <a:pt x="176017" y="9460"/>
                    <a:pt x="176017" y="13048"/>
                  </a:cubicBezTo>
                  <a:lnTo>
                    <a:pt x="176017" y="107646"/>
                  </a:lnTo>
                  <a:cubicBezTo>
                    <a:pt x="176017" y="111234"/>
                    <a:pt x="173081" y="114170"/>
                    <a:pt x="169493" y="114170"/>
                  </a:cubicBezTo>
                  <a:lnTo>
                    <a:pt x="13048" y="114170"/>
                  </a:lnTo>
                  <a:cubicBezTo>
                    <a:pt x="9460" y="114170"/>
                    <a:pt x="6524" y="111234"/>
                    <a:pt x="6524" y="107646"/>
                  </a:cubicBezTo>
                  <a:lnTo>
                    <a:pt x="6524" y="13048"/>
                  </a:lnTo>
                  <a:cubicBezTo>
                    <a:pt x="6524" y="9460"/>
                    <a:pt x="9460" y="6524"/>
                    <a:pt x="13048" y="6524"/>
                  </a:cubicBezTo>
                  <a:close/>
                  <a:moveTo>
                    <a:pt x="107646" y="120693"/>
                  </a:moveTo>
                  <a:lnTo>
                    <a:pt x="107646" y="133741"/>
                  </a:lnTo>
                  <a:lnTo>
                    <a:pt x="75026" y="133741"/>
                  </a:lnTo>
                  <a:lnTo>
                    <a:pt x="75026" y="120693"/>
                  </a:lnTo>
                  <a:close/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lnTo>
                    <a:pt x="0" y="107646"/>
                  </a:lnTo>
                  <a:cubicBezTo>
                    <a:pt x="0" y="114855"/>
                    <a:pt x="5839" y="120693"/>
                    <a:pt x="13048" y="120693"/>
                  </a:cubicBezTo>
                  <a:lnTo>
                    <a:pt x="68502" y="120693"/>
                  </a:lnTo>
                  <a:lnTo>
                    <a:pt x="68502" y="133741"/>
                  </a:lnTo>
                  <a:lnTo>
                    <a:pt x="58716" y="133741"/>
                  </a:lnTo>
                  <a:cubicBezTo>
                    <a:pt x="56922" y="133741"/>
                    <a:pt x="55454" y="135209"/>
                    <a:pt x="55454" y="137003"/>
                  </a:cubicBezTo>
                  <a:cubicBezTo>
                    <a:pt x="55454" y="138798"/>
                    <a:pt x="56922" y="140265"/>
                    <a:pt x="58716" y="140265"/>
                  </a:cubicBezTo>
                  <a:lnTo>
                    <a:pt x="123956" y="140265"/>
                  </a:lnTo>
                  <a:cubicBezTo>
                    <a:pt x="125750" y="140265"/>
                    <a:pt x="127218" y="138798"/>
                    <a:pt x="127218" y="137003"/>
                  </a:cubicBezTo>
                  <a:cubicBezTo>
                    <a:pt x="127218" y="135209"/>
                    <a:pt x="125750" y="133741"/>
                    <a:pt x="123956" y="133741"/>
                  </a:cubicBezTo>
                  <a:lnTo>
                    <a:pt x="114170" y="133741"/>
                  </a:lnTo>
                  <a:lnTo>
                    <a:pt x="114170" y="120693"/>
                  </a:lnTo>
                  <a:lnTo>
                    <a:pt x="169493" y="120693"/>
                  </a:lnTo>
                  <a:cubicBezTo>
                    <a:pt x="176702" y="120693"/>
                    <a:pt x="182541" y="114855"/>
                    <a:pt x="182541" y="107646"/>
                  </a:cubicBezTo>
                  <a:lnTo>
                    <a:pt x="182541" y="13048"/>
                  </a:lnTo>
                  <a:cubicBezTo>
                    <a:pt x="182541" y="5839"/>
                    <a:pt x="176702" y="0"/>
                    <a:pt x="1694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7" name="Google Shape;1527;p40"/>
            <p:cNvSpPr/>
            <p:nvPr/>
          </p:nvSpPr>
          <p:spPr>
            <a:xfrm>
              <a:off x="1844650" y="564300"/>
              <a:ext cx="3914400" cy="2364975"/>
            </a:xfrm>
            <a:custGeom>
              <a:avLst/>
              <a:gdLst/>
              <a:ahLst/>
              <a:cxnLst/>
              <a:rect l="l" t="t" r="r" b="b"/>
              <a:pathLst>
                <a:path w="156576" h="94599" extrusionOk="0">
                  <a:moveTo>
                    <a:pt x="150052" y="6525"/>
                  </a:moveTo>
                  <a:lnTo>
                    <a:pt x="150052" y="88075"/>
                  </a:lnTo>
                  <a:lnTo>
                    <a:pt x="6524" y="88075"/>
                  </a:lnTo>
                  <a:lnTo>
                    <a:pt x="6524" y="6525"/>
                  </a:lnTo>
                  <a:close/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lnTo>
                    <a:pt x="0" y="91337"/>
                  </a:lnTo>
                  <a:cubicBezTo>
                    <a:pt x="0" y="93131"/>
                    <a:pt x="1468" y="94599"/>
                    <a:pt x="3262" y="94599"/>
                  </a:cubicBezTo>
                  <a:lnTo>
                    <a:pt x="153313" y="94599"/>
                  </a:lnTo>
                  <a:cubicBezTo>
                    <a:pt x="155108" y="94599"/>
                    <a:pt x="156575" y="93131"/>
                    <a:pt x="156575" y="91337"/>
                  </a:cubicBezTo>
                  <a:lnTo>
                    <a:pt x="156575" y="3263"/>
                  </a:lnTo>
                  <a:cubicBezTo>
                    <a:pt x="156575" y="1469"/>
                    <a:pt x="155108" y="1"/>
                    <a:pt x="15331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8" name="Google Shape;1528;p40"/>
            <p:cNvSpPr/>
            <p:nvPr/>
          </p:nvSpPr>
          <p:spPr>
            <a:xfrm>
              <a:off x="1926200" y="3907850"/>
              <a:ext cx="2772700" cy="1549475"/>
            </a:xfrm>
            <a:custGeom>
              <a:avLst/>
              <a:gdLst/>
              <a:ahLst/>
              <a:cxnLst/>
              <a:rect l="l" t="t" r="r" b="b"/>
              <a:pathLst>
                <a:path w="110908" h="61979" extrusionOk="0">
                  <a:moveTo>
                    <a:pt x="101122" y="6524"/>
                  </a:moveTo>
                  <a:cubicBezTo>
                    <a:pt x="102916" y="6524"/>
                    <a:pt x="104384" y="7992"/>
                    <a:pt x="104384" y="9786"/>
                  </a:cubicBezTo>
                  <a:lnTo>
                    <a:pt x="104384" y="52192"/>
                  </a:lnTo>
                  <a:cubicBezTo>
                    <a:pt x="104384" y="53986"/>
                    <a:pt x="102916" y="55454"/>
                    <a:pt x="101122" y="55454"/>
                  </a:cubicBezTo>
                  <a:lnTo>
                    <a:pt x="9786" y="55454"/>
                  </a:lnTo>
                  <a:cubicBezTo>
                    <a:pt x="7992" y="55454"/>
                    <a:pt x="6524" y="53986"/>
                    <a:pt x="6524" y="52192"/>
                  </a:cubicBezTo>
                  <a:lnTo>
                    <a:pt x="6524" y="9786"/>
                  </a:lnTo>
                  <a:cubicBezTo>
                    <a:pt x="6524" y="7992"/>
                    <a:pt x="7992" y="6524"/>
                    <a:pt x="9786" y="6524"/>
                  </a:cubicBezTo>
                  <a:close/>
                  <a:moveTo>
                    <a:pt x="9786" y="0"/>
                  </a:moveTo>
                  <a:cubicBezTo>
                    <a:pt x="4404" y="0"/>
                    <a:pt x="0" y="4404"/>
                    <a:pt x="0" y="9786"/>
                  </a:cubicBezTo>
                  <a:lnTo>
                    <a:pt x="0" y="52192"/>
                  </a:lnTo>
                  <a:cubicBezTo>
                    <a:pt x="0" y="57574"/>
                    <a:pt x="4404" y="61978"/>
                    <a:pt x="9786" y="61978"/>
                  </a:cubicBezTo>
                  <a:lnTo>
                    <a:pt x="101122" y="61978"/>
                  </a:lnTo>
                  <a:cubicBezTo>
                    <a:pt x="106504" y="61978"/>
                    <a:pt x="110908" y="57574"/>
                    <a:pt x="110908" y="52192"/>
                  </a:cubicBezTo>
                  <a:lnTo>
                    <a:pt x="110908" y="9786"/>
                  </a:lnTo>
                  <a:cubicBezTo>
                    <a:pt x="110908" y="4404"/>
                    <a:pt x="106504" y="0"/>
                    <a:pt x="1011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9" name="Google Shape;1529;p40"/>
            <p:cNvSpPr/>
            <p:nvPr/>
          </p:nvSpPr>
          <p:spPr>
            <a:xfrm>
              <a:off x="2252400" y="4723350"/>
              <a:ext cx="407750" cy="163125"/>
            </a:xfrm>
            <a:custGeom>
              <a:avLst/>
              <a:gdLst/>
              <a:ahLst/>
              <a:cxnLst/>
              <a:rect l="l" t="t" r="r" b="b"/>
              <a:pathLst>
                <a:path w="16310" h="6525" extrusionOk="0">
                  <a:moveTo>
                    <a:pt x="3262" y="0"/>
                  </a:moveTo>
                  <a:cubicBezTo>
                    <a:pt x="1468" y="0"/>
                    <a:pt x="0" y="1468"/>
                    <a:pt x="0" y="3262"/>
                  </a:cubicBezTo>
                  <a:cubicBezTo>
                    <a:pt x="0" y="5056"/>
                    <a:pt x="1468" y="6524"/>
                    <a:pt x="3262" y="6524"/>
                  </a:cubicBezTo>
                  <a:lnTo>
                    <a:pt x="13048" y="6524"/>
                  </a:lnTo>
                  <a:cubicBezTo>
                    <a:pt x="14842" y="6524"/>
                    <a:pt x="16310" y="5056"/>
                    <a:pt x="16310" y="3262"/>
                  </a:cubicBezTo>
                  <a:cubicBezTo>
                    <a:pt x="16310" y="1468"/>
                    <a:pt x="14842" y="0"/>
                    <a:pt x="1304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0" name="Google Shape;1530;p40"/>
            <p:cNvSpPr/>
            <p:nvPr/>
          </p:nvSpPr>
          <p:spPr>
            <a:xfrm>
              <a:off x="3964925" y="4478700"/>
              <a:ext cx="407775" cy="407775"/>
            </a:xfrm>
            <a:custGeom>
              <a:avLst/>
              <a:gdLst/>
              <a:ahLst/>
              <a:cxnLst/>
              <a:rect l="l" t="t" r="r" b="b"/>
              <a:pathLst>
                <a:path w="16311" h="16311" extrusionOk="0">
                  <a:moveTo>
                    <a:pt x="13049" y="0"/>
                  </a:moveTo>
                  <a:cubicBezTo>
                    <a:pt x="11255" y="0"/>
                    <a:pt x="9787" y="1468"/>
                    <a:pt x="9787" y="3262"/>
                  </a:cubicBezTo>
                  <a:lnTo>
                    <a:pt x="9787" y="9786"/>
                  </a:lnTo>
                  <a:lnTo>
                    <a:pt x="3263" y="9786"/>
                  </a:lnTo>
                  <a:cubicBezTo>
                    <a:pt x="1469" y="9786"/>
                    <a:pt x="1" y="11254"/>
                    <a:pt x="1" y="13048"/>
                  </a:cubicBezTo>
                  <a:cubicBezTo>
                    <a:pt x="1" y="14842"/>
                    <a:pt x="1469" y="16310"/>
                    <a:pt x="3263" y="16310"/>
                  </a:cubicBezTo>
                  <a:lnTo>
                    <a:pt x="13049" y="16310"/>
                  </a:lnTo>
                  <a:cubicBezTo>
                    <a:pt x="14843" y="16310"/>
                    <a:pt x="16311" y="14842"/>
                    <a:pt x="16311" y="13048"/>
                  </a:cubicBezTo>
                  <a:lnTo>
                    <a:pt x="16311" y="3262"/>
                  </a:lnTo>
                  <a:cubicBezTo>
                    <a:pt x="16311" y="1468"/>
                    <a:pt x="14843" y="0"/>
                    <a:pt x="1304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1" name="Google Shape;1531;p40"/>
            <p:cNvSpPr/>
            <p:nvPr/>
          </p:nvSpPr>
          <p:spPr>
            <a:xfrm>
              <a:off x="2986325" y="4968000"/>
              <a:ext cx="652425" cy="163125"/>
            </a:xfrm>
            <a:custGeom>
              <a:avLst/>
              <a:gdLst/>
              <a:ahLst/>
              <a:cxnLst/>
              <a:rect l="l" t="t" r="r" b="b"/>
              <a:pathLst>
                <a:path w="26097" h="6525" extrusionOk="0">
                  <a:moveTo>
                    <a:pt x="3263" y="0"/>
                  </a:moveTo>
                  <a:cubicBezTo>
                    <a:pt x="1469" y="0"/>
                    <a:pt x="1" y="1468"/>
                    <a:pt x="1" y="3262"/>
                  </a:cubicBezTo>
                  <a:cubicBezTo>
                    <a:pt x="1" y="5056"/>
                    <a:pt x="1469" y="6524"/>
                    <a:pt x="3263" y="6524"/>
                  </a:cubicBezTo>
                  <a:lnTo>
                    <a:pt x="22835" y="6524"/>
                  </a:lnTo>
                  <a:cubicBezTo>
                    <a:pt x="24629" y="6524"/>
                    <a:pt x="26097" y="5056"/>
                    <a:pt x="26097" y="3262"/>
                  </a:cubicBezTo>
                  <a:cubicBezTo>
                    <a:pt x="26097" y="1468"/>
                    <a:pt x="24629" y="0"/>
                    <a:pt x="2283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2" name="Google Shape;1532;p40"/>
            <p:cNvSpPr/>
            <p:nvPr/>
          </p:nvSpPr>
          <p:spPr>
            <a:xfrm>
              <a:off x="2252400" y="42340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0"/>
                  </a:moveTo>
                  <a:cubicBezTo>
                    <a:pt x="2414" y="0"/>
                    <a:pt x="1566" y="359"/>
                    <a:pt x="946" y="946"/>
                  </a:cubicBezTo>
                  <a:cubicBezTo>
                    <a:pt x="359" y="1566"/>
                    <a:pt x="0" y="2414"/>
                    <a:pt x="0" y="3262"/>
                  </a:cubicBezTo>
                  <a:cubicBezTo>
                    <a:pt x="0" y="4110"/>
                    <a:pt x="359" y="4959"/>
                    <a:pt x="946" y="5578"/>
                  </a:cubicBezTo>
                  <a:cubicBezTo>
                    <a:pt x="1566" y="6165"/>
                    <a:pt x="2414" y="6524"/>
                    <a:pt x="3262" y="6524"/>
                  </a:cubicBezTo>
                  <a:cubicBezTo>
                    <a:pt x="4110" y="6524"/>
                    <a:pt x="4958" y="6165"/>
                    <a:pt x="5578" y="5578"/>
                  </a:cubicBezTo>
                  <a:cubicBezTo>
                    <a:pt x="6165" y="4959"/>
                    <a:pt x="6524" y="4110"/>
                    <a:pt x="6524" y="3262"/>
                  </a:cubicBezTo>
                  <a:cubicBezTo>
                    <a:pt x="6524" y="2414"/>
                    <a:pt x="6165" y="1566"/>
                    <a:pt x="5578" y="946"/>
                  </a:cubicBezTo>
                  <a:cubicBezTo>
                    <a:pt x="4958" y="359"/>
                    <a:pt x="4110" y="0"/>
                    <a:pt x="32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3" name="Google Shape;1533;p40"/>
            <p:cNvSpPr/>
            <p:nvPr/>
          </p:nvSpPr>
          <p:spPr>
            <a:xfrm>
              <a:off x="2252400" y="4478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0"/>
                  </a:moveTo>
                  <a:cubicBezTo>
                    <a:pt x="2414" y="0"/>
                    <a:pt x="1566" y="359"/>
                    <a:pt x="946" y="946"/>
                  </a:cubicBezTo>
                  <a:cubicBezTo>
                    <a:pt x="359" y="1566"/>
                    <a:pt x="0" y="2414"/>
                    <a:pt x="0" y="3262"/>
                  </a:cubicBezTo>
                  <a:cubicBezTo>
                    <a:pt x="0" y="4110"/>
                    <a:pt x="359" y="4959"/>
                    <a:pt x="946" y="5578"/>
                  </a:cubicBezTo>
                  <a:cubicBezTo>
                    <a:pt x="1566" y="6165"/>
                    <a:pt x="2414" y="6524"/>
                    <a:pt x="3262" y="6524"/>
                  </a:cubicBezTo>
                  <a:cubicBezTo>
                    <a:pt x="4110" y="6524"/>
                    <a:pt x="4958" y="6165"/>
                    <a:pt x="5578" y="5578"/>
                  </a:cubicBezTo>
                  <a:cubicBezTo>
                    <a:pt x="6165" y="4959"/>
                    <a:pt x="6524" y="4110"/>
                    <a:pt x="6524" y="3262"/>
                  </a:cubicBezTo>
                  <a:cubicBezTo>
                    <a:pt x="6524" y="2414"/>
                    <a:pt x="6165" y="1566"/>
                    <a:pt x="5578" y="946"/>
                  </a:cubicBezTo>
                  <a:cubicBezTo>
                    <a:pt x="4958" y="359"/>
                    <a:pt x="4110" y="0"/>
                    <a:pt x="32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4" name="Google Shape;1534;p40"/>
            <p:cNvSpPr/>
            <p:nvPr/>
          </p:nvSpPr>
          <p:spPr>
            <a:xfrm>
              <a:off x="2252400" y="4968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0"/>
                  </a:moveTo>
                  <a:cubicBezTo>
                    <a:pt x="2414" y="0"/>
                    <a:pt x="1566" y="359"/>
                    <a:pt x="946" y="946"/>
                  </a:cubicBezTo>
                  <a:cubicBezTo>
                    <a:pt x="359" y="1566"/>
                    <a:pt x="0" y="2414"/>
                    <a:pt x="0" y="3262"/>
                  </a:cubicBezTo>
                  <a:cubicBezTo>
                    <a:pt x="0" y="4110"/>
                    <a:pt x="359" y="4958"/>
                    <a:pt x="946" y="5578"/>
                  </a:cubicBezTo>
                  <a:cubicBezTo>
                    <a:pt x="1566" y="6165"/>
                    <a:pt x="2414" y="6524"/>
                    <a:pt x="3262" y="6524"/>
                  </a:cubicBezTo>
                  <a:cubicBezTo>
                    <a:pt x="4110" y="6524"/>
                    <a:pt x="4958" y="6165"/>
                    <a:pt x="5578" y="5578"/>
                  </a:cubicBezTo>
                  <a:cubicBezTo>
                    <a:pt x="6165" y="4958"/>
                    <a:pt x="6524" y="4110"/>
                    <a:pt x="6524" y="3262"/>
                  </a:cubicBezTo>
                  <a:cubicBezTo>
                    <a:pt x="6524" y="2414"/>
                    <a:pt x="6165" y="1566"/>
                    <a:pt x="5578" y="946"/>
                  </a:cubicBezTo>
                  <a:cubicBezTo>
                    <a:pt x="4958" y="359"/>
                    <a:pt x="4110" y="0"/>
                    <a:pt x="32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5" name="Google Shape;1535;p40"/>
            <p:cNvSpPr/>
            <p:nvPr/>
          </p:nvSpPr>
          <p:spPr>
            <a:xfrm>
              <a:off x="2497050" y="4968000"/>
              <a:ext cx="163100" cy="163125"/>
            </a:xfrm>
            <a:custGeom>
              <a:avLst/>
              <a:gdLst/>
              <a:ahLst/>
              <a:cxnLst/>
              <a:rect l="l" t="t" r="r" b="b"/>
              <a:pathLst>
                <a:path w="6524" h="6525" extrusionOk="0">
                  <a:moveTo>
                    <a:pt x="3262" y="0"/>
                  </a:moveTo>
                  <a:cubicBezTo>
                    <a:pt x="2414" y="0"/>
                    <a:pt x="1566" y="359"/>
                    <a:pt x="946" y="946"/>
                  </a:cubicBezTo>
                  <a:cubicBezTo>
                    <a:pt x="359" y="1566"/>
                    <a:pt x="0" y="2414"/>
                    <a:pt x="0" y="3262"/>
                  </a:cubicBezTo>
                  <a:cubicBezTo>
                    <a:pt x="0" y="4110"/>
                    <a:pt x="359" y="4958"/>
                    <a:pt x="946" y="5578"/>
                  </a:cubicBezTo>
                  <a:cubicBezTo>
                    <a:pt x="1566" y="6165"/>
                    <a:pt x="2414" y="6524"/>
                    <a:pt x="3262" y="6524"/>
                  </a:cubicBezTo>
                  <a:cubicBezTo>
                    <a:pt x="4110" y="6524"/>
                    <a:pt x="4958" y="6165"/>
                    <a:pt x="5578" y="5578"/>
                  </a:cubicBezTo>
                  <a:cubicBezTo>
                    <a:pt x="6165" y="4958"/>
                    <a:pt x="6524" y="4110"/>
                    <a:pt x="6524" y="3262"/>
                  </a:cubicBezTo>
                  <a:cubicBezTo>
                    <a:pt x="6524" y="2414"/>
                    <a:pt x="6165" y="1566"/>
                    <a:pt x="5578" y="946"/>
                  </a:cubicBezTo>
                  <a:cubicBezTo>
                    <a:pt x="4958" y="359"/>
                    <a:pt x="4110" y="0"/>
                    <a:pt x="32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6" name="Google Shape;1536;p40"/>
            <p:cNvSpPr/>
            <p:nvPr/>
          </p:nvSpPr>
          <p:spPr>
            <a:xfrm>
              <a:off x="2741675" y="4968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7" name="Google Shape;1537;p40"/>
            <p:cNvSpPr/>
            <p:nvPr/>
          </p:nvSpPr>
          <p:spPr>
            <a:xfrm>
              <a:off x="2741675" y="4723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8" name="Google Shape;1538;p40"/>
            <p:cNvSpPr/>
            <p:nvPr/>
          </p:nvSpPr>
          <p:spPr>
            <a:xfrm>
              <a:off x="2986325" y="4723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9" name="Google Shape;1539;p40"/>
            <p:cNvSpPr/>
            <p:nvPr/>
          </p:nvSpPr>
          <p:spPr>
            <a:xfrm>
              <a:off x="2986325" y="4478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0" name="Google Shape;1540;p40"/>
            <p:cNvSpPr/>
            <p:nvPr/>
          </p:nvSpPr>
          <p:spPr>
            <a:xfrm>
              <a:off x="2741675" y="4478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1" name="Google Shape;1541;p40"/>
            <p:cNvSpPr/>
            <p:nvPr/>
          </p:nvSpPr>
          <p:spPr>
            <a:xfrm>
              <a:off x="2741675" y="42340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2" name="Google Shape;1542;p40"/>
            <p:cNvSpPr/>
            <p:nvPr/>
          </p:nvSpPr>
          <p:spPr>
            <a:xfrm>
              <a:off x="2497050" y="4234050"/>
              <a:ext cx="163100" cy="163125"/>
            </a:xfrm>
            <a:custGeom>
              <a:avLst/>
              <a:gdLst/>
              <a:ahLst/>
              <a:cxnLst/>
              <a:rect l="l" t="t" r="r" b="b"/>
              <a:pathLst>
                <a:path w="6524" h="6525" extrusionOk="0">
                  <a:moveTo>
                    <a:pt x="3262" y="0"/>
                  </a:moveTo>
                  <a:cubicBezTo>
                    <a:pt x="2414" y="0"/>
                    <a:pt x="1566" y="359"/>
                    <a:pt x="946" y="946"/>
                  </a:cubicBezTo>
                  <a:cubicBezTo>
                    <a:pt x="359" y="1566"/>
                    <a:pt x="0" y="2414"/>
                    <a:pt x="0" y="3262"/>
                  </a:cubicBezTo>
                  <a:cubicBezTo>
                    <a:pt x="0" y="4110"/>
                    <a:pt x="359" y="4959"/>
                    <a:pt x="946" y="5578"/>
                  </a:cubicBezTo>
                  <a:cubicBezTo>
                    <a:pt x="1566" y="6165"/>
                    <a:pt x="2414" y="6524"/>
                    <a:pt x="3262" y="6524"/>
                  </a:cubicBezTo>
                  <a:cubicBezTo>
                    <a:pt x="4110" y="6524"/>
                    <a:pt x="4958" y="6165"/>
                    <a:pt x="5578" y="5578"/>
                  </a:cubicBezTo>
                  <a:cubicBezTo>
                    <a:pt x="6165" y="4959"/>
                    <a:pt x="6524" y="4110"/>
                    <a:pt x="6524" y="3262"/>
                  </a:cubicBezTo>
                  <a:cubicBezTo>
                    <a:pt x="6524" y="2414"/>
                    <a:pt x="6165" y="1566"/>
                    <a:pt x="5578" y="946"/>
                  </a:cubicBezTo>
                  <a:cubicBezTo>
                    <a:pt x="4958" y="359"/>
                    <a:pt x="4110" y="0"/>
                    <a:pt x="32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3" name="Google Shape;1543;p40"/>
            <p:cNvSpPr/>
            <p:nvPr/>
          </p:nvSpPr>
          <p:spPr>
            <a:xfrm>
              <a:off x="2986325" y="42340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4" name="Google Shape;1544;p40"/>
            <p:cNvSpPr/>
            <p:nvPr/>
          </p:nvSpPr>
          <p:spPr>
            <a:xfrm>
              <a:off x="3230975" y="4723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5" name="Google Shape;1545;p40"/>
            <p:cNvSpPr/>
            <p:nvPr/>
          </p:nvSpPr>
          <p:spPr>
            <a:xfrm>
              <a:off x="3230975" y="4478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6" name="Google Shape;1546;p40"/>
            <p:cNvSpPr/>
            <p:nvPr/>
          </p:nvSpPr>
          <p:spPr>
            <a:xfrm>
              <a:off x="3230975" y="42340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7" name="Google Shape;1547;p40"/>
            <p:cNvSpPr/>
            <p:nvPr/>
          </p:nvSpPr>
          <p:spPr>
            <a:xfrm>
              <a:off x="3475625" y="4723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8" name="Google Shape;1548;p40"/>
            <p:cNvSpPr/>
            <p:nvPr/>
          </p:nvSpPr>
          <p:spPr>
            <a:xfrm>
              <a:off x="3475625" y="4478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9" name="Google Shape;1549;p40"/>
            <p:cNvSpPr/>
            <p:nvPr/>
          </p:nvSpPr>
          <p:spPr>
            <a:xfrm>
              <a:off x="3475625" y="42340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0" name="Google Shape;1550;p40"/>
            <p:cNvSpPr/>
            <p:nvPr/>
          </p:nvSpPr>
          <p:spPr>
            <a:xfrm>
              <a:off x="3720275" y="4723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1" name="Google Shape;1551;p40"/>
            <p:cNvSpPr/>
            <p:nvPr/>
          </p:nvSpPr>
          <p:spPr>
            <a:xfrm>
              <a:off x="3720275" y="4968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2" name="Google Shape;1552;p40"/>
            <p:cNvSpPr/>
            <p:nvPr/>
          </p:nvSpPr>
          <p:spPr>
            <a:xfrm>
              <a:off x="3964925" y="4968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3" name="Google Shape;1553;p40"/>
            <p:cNvSpPr/>
            <p:nvPr/>
          </p:nvSpPr>
          <p:spPr>
            <a:xfrm>
              <a:off x="4209575" y="4968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6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6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4" name="Google Shape;1554;p40"/>
            <p:cNvSpPr/>
            <p:nvPr/>
          </p:nvSpPr>
          <p:spPr>
            <a:xfrm>
              <a:off x="3720275" y="4478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5" name="Google Shape;1555;p40"/>
            <p:cNvSpPr/>
            <p:nvPr/>
          </p:nvSpPr>
          <p:spPr>
            <a:xfrm>
              <a:off x="3964925" y="44787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6" name="Google Shape;1556;p40"/>
            <p:cNvSpPr/>
            <p:nvPr/>
          </p:nvSpPr>
          <p:spPr>
            <a:xfrm>
              <a:off x="3720275" y="42340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7" name="Google Shape;1557;p40"/>
            <p:cNvSpPr/>
            <p:nvPr/>
          </p:nvSpPr>
          <p:spPr>
            <a:xfrm>
              <a:off x="3964925" y="42340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8" name="Google Shape;1558;p40"/>
            <p:cNvSpPr/>
            <p:nvPr/>
          </p:nvSpPr>
          <p:spPr>
            <a:xfrm>
              <a:off x="4209575" y="42340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0"/>
                  </a:moveTo>
                  <a:cubicBezTo>
                    <a:pt x="2415" y="0"/>
                    <a:pt x="1566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6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9" name="Google Shape;1559;p40"/>
            <p:cNvSpPr/>
            <p:nvPr/>
          </p:nvSpPr>
          <p:spPr>
            <a:xfrm>
              <a:off x="2497050" y="4478700"/>
              <a:ext cx="163100" cy="163125"/>
            </a:xfrm>
            <a:custGeom>
              <a:avLst/>
              <a:gdLst/>
              <a:ahLst/>
              <a:cxnLst/>
              <a:rect l="l" t="t" r="r" b="b"/>
              <a:pathLst>
                <a:path w="6524" h="6525" extrusionOk="0">
                  <a:moveTo>
                    <a:pt x="3262" y="0"/>
                  </a:moveTo>
                  <a:cubicBezTo>
                    <a:pt x="2414" y="0"/>
                    <a:pt x="1566" y="359"/>
                    <a:pt x="946" y="946"/>
                  </a:cubicBezTo>
                  <a:cubicBezTo>
                    <a:pt x="359" y="1566"/>
                    <a:pt x="0" y="2414"/>
                    <a:pt x="0" y="3262"/>
                  </a:cubicBezTo>
                  <a:cubicBezTo>
                    <a:pt x="0" y="4110"/>
                    <a:pt x="359" y="4959"/>
                    <a:pt x="946" y="5578"/>
                  </a:cubicBezTo>
                  <a:cubicBezTo>
                    <a:pt x="1566" y="6165"/>
                    <a:pt x="2414" y="6524"/>
                    <a:pt x="3262" y="6524"/>
                  </a:cubicBezTo>
                  <a:cubicBezTo>
                    <a:pt x="4110" y="6524"/>
                    <a:pt x="4958" y="6165"/>
                    <a:pt x="5578" y="5578"/>
                  </a:cubicBezTo>
                  <a:cubicBezTo>
                    <a:pt x="6165" y="4959"/>
                    <a:pt x="6524" y="4110"/>
                    <a:pt x="6524" y="3262"/>
                  </a:cubicBezTo>
                  <a:cubicBezTo>
                    <a:pt x="6524" y="2414"/>
                    <a:pt x="6165" y="1566"/>
                    <a:pt x="5578" y="946"/>
                  </a:cubicBezTo>
                  <a:cubicBezTo>
                    <a:pt x="4958" y="359"/>
                    <a:pt x="4110" y="0"/>
                    <a:pt x="32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4943525" y="3907850"/>
              <a:ext cx="989225" cy="1549475"/>
            </a:xfrm>
            <a:custGeom>
              <a:avLst/>
              <a:gdLst/>
              <a:ahLst/>
              <a:cxnLst/>
              <a:rect l="l" t="t" r="r" b="b"/>
              <a:pathLst>
                <a:path w="39569" h="61979" extrusionOk="0">
                  <a:moveTo>
                    <a:pt x="23259" y="6524"/>
                  </a:moveTo>
                  <a:cubicBezTo>
                    <a:pt x="28641" y="6524"/>
                    <a:pt x="33045" y="10928"/>
                    <a:pt x="33045" y="16310"/>
                  </a:cubicBezTo>
                  <a:lnTo>
                    <a:pt x="33045" y="45668"/>
                  </a:lnTo>
                  <a:cubicBezTo>
                    <a:pt x="33045" y="51050"/>
                    <a:pt x="28641" y="55454"/>
                    <a:pt x="23259" y="55454"/>
                  </a:cubicBezTo>
                  <a:lnTo>
                    <a:pt x="16311" y="55454"/>
                  </a:lnTo>
                  <a:cubicBezTo>
                    <a:pt x="10928" y="55454"/>
                    <a:pt x="6525" y="51050"/>
                    <a:pt x="6525" y="45668"/>
                  </a:cubicBezTo>
                  <a:lnTo>
                    <a:pt x="6525" y="16310"/>
                  </a:lnTo>
                  <a:cubicBezTo>
                    <a:pt x="6525" y="10928"/>
                    <a:pt x="10928" y="6524"/>
                    <a:pt x="16311" y="6524"/>
                  </a:cubicBezTo>
                  <a:close/>
                  <a:moveTo>
                    <a:pt x="16311" y="0"/>
                  </a:moveTo>
                  <a:cubicBezTo>
                    <a:pt x="7307" y="0"/>
                    <a:pt x="1" y="7307"/>
                    <a:pt x="1" y="16310"/>
                  </a:cubicBezTo>
                  <a:lnTo>
                    <a:pt x="1" y="45668"/>
                  </a:lnTo>
                  <a:cubicBezTo>
                    <a:pt x="1" y="54671"/>
                    <a:pt x="7307" y="61978"/>
                    <a:pt x="16311" y="61978"/>
                  </a:cubicBezTo>
                  <a:lnTo>
                    <a:pt x="23259" y="61978"/>
                  </a:lnTo>
                  <a:cubicBezTo>
                    <a:pt x="32229" y="61978"/>
                    <a:pt x="39569" y="54671"/>
                    <a:pt x="39569" y="45668"/>
                  </a:cubicBezTo>
                  <a:lnTo>
                    <a:pt x="39569" y="16310"/>
                  </a:lnTo>
                  <a:cubicBezTo>
                    <a:pt x="39569" y="7307"/>
                    <a:pt x="32229" y="0"/>
                    <a:pt x="2325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5351275" y="4152500"/>
              <a:ext cx="163125" cy="326225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3263" y="0"/>
                  </a:moveTo>
                  <a:cubicBezTo>
                    <a:pt x="1468" y="0"/>
                    <a:pt x="1" y="1468"/>
                    <a:pt x="1" y="3262"/>
                  </a:cubicBezTo>
                  <a:lnTo>
                    <a:pt x="1" y="9786"/>
                  </a:lnTo>
                  <a:cubicBezTo>
                    <a:pt x="1" y="11580"/>
                    <a:pt x="1468" y="13048"/>
                    <a:pt x="3263" y="13048"/>
                  </a:cubicBezTo>
                  <a:cubicBezTo>
                    <a:pt x="5057" y="13048"/>
                    <a:pt x="6525" y="11580"/>
                    <a:pt x="6525" y="9786"/>
                  </a:cubicBezTo>
                  <a:lnTo>
                    <a:pt x="6525" y="3262"/>
                  </a:lnTo>
                  <a:cubicBezTo>
                    <a:pt x="6525" y="1468"/>
                    <a:pt x="5057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562" name="Google Shape;1562;p40"/>
          <p:cNvGrpSpPr/>
          <p:nvPr/>
        </p:nvGrpSpPr>
        <p:grpSpPr>
          <a:xfrm>
            <a:off x="3491654" y="2392142"/>
            <a:ext cx="350525" cy="448853"/>
            <a:chOff x="1762275" y="238100"/>
            <a:chExt cx="4075875" cy="5219225"/>
          </a:xfrm>
        </p:grpSpPr>
        <p:sp>
          <p:nvSpPr>
            <p:cNvPr id="1563" name="Google Shape;1563;p40"/>
            <p:cNvSpPr/>
            <p:nvPr/>
          </p:nvSpPr>
          <p:spPr>
            <a:xfrm>
              <a:off x="3233425" y="2035475"/>
              <a:ext cx="153350" cy="234875"/>
            </a:xfrm>
            <a:custGeom>
              <a:avLst/>
              <a:gdLst/>
              <a:ahLst/>
              <a:cxnLst/>
              <a:rect l="l" t="t" r="r" b="b"/>
              <a:pathLst>
                <a:path w="6134" h="9395" extrusionOk="0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6328"/>
                  </a:lnTo>
                  <a:cubicBezTo>
                    <a:pt x="1" y="8025"/>
                    <a:pt x="1371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4" name="Google Shape;1564;p40"/>
            <p:cNvSpPr/>
            <p:nvPr/>
          </p:nvSpPr>
          <p:spPr>
            <a:xfrm>
              <a:off x="4213650" y="2035475"/>
              <a:ext cx="153350" cy="234875"/>
            </a:xfrm>
            <a:custGeom>
              <a:avLst/>
              <a:gdLst/>
              <a:ahLst/>
              <a:cxnLst/>
              <a:rect l="l" t="t" r="r" b="b"/>
              <a:pathLst>
                <a:path w="6134" h="9395" extrusionOk="0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6328"/>
                  </a:lnTo>
                  <a:cubicBezTo>
                    <a:pt x="1" y="8025"/>
                    <a:pt x="1371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5" name="Google Shape;1565;p40"/>
            <p:cNvSpPr/>
            <p:nvPr/>
          </p:nvSpPr>
          <p:spPr>
            <a:xfrm>
              <a:off x="3470750" y="2771150"/>
              <a:ext cx="658925" cy="234775"/>
            </a:xfrm>
            <a:custGeom>
              <a:avLst/>
              <a:gdLst/>
              <a:ahLst/>
              <a:cxnLst/>
              <a:rect l="l" t="t" r="r" b="b"/>
              <a:pathLst>
                <a:path w="26357" h="9391" extrusionOk="0">
                  <a:moveTo>
                    <a:pt x="3364" y="0"/>
                  </a:moveTo>
                  <a:cubicBezTo>
                    <a:pt x="2580" y="0"/>
                    <a:pt x="1798" y="302"/>
                    <a:pt x="1207" y="910"/>
                  </a:cubicBezTo>
                  <a:cubicBezTo>
                    <a:pt x="0" y="2117"/>
                    <a:pt x="33" y="4041"/>
                    <a:pt x="1240" y="5248"/>
                  </a:cubicBezTo>
                  <a:cubicBezTo>
                    <a:pt x="3849" y="7825"/>
                    <a:pt x="8318" y="9391"/>
                    <a:pt x="13179" y="9391"/>
                  </a:cubicBezTo>
                  <a:cubicBezTo>
                    <a:pt x="18039" y="9391"/>
                    <a:pt x="22508" y="7825"/>
                    <a:pt x="25117" y="5248"/>
                  </a:cubicBezTo>
                  <a:cubicBezTo>
                    <a:pt x="26324" y="4041"/>
                    <a:pt x="26357" y="2117"/>
                    <a:pt x="25150" y="910"/>
                  </a:cubicBezTo>
                  <a:cubicBezTo>
                    <a:pt x="24559" y="302"/>
                    <a:pt x="23778" y="0"/>
                    <a:pt x="22993" y="0"/>
                  </a:cubicBezTo>
                  <a:cubicBezTo>
                    <a:pt x="22220" y="0"/>
                    <a:pt x="21444" y="294"/>
                    <a:pt x="20844" y="877"/>
                  </a:cubicBezTo>
                  <a:cubicBezTo>
                    <a:pt x="19735" y="1986"/>
                    <a:pt x="17060" y="3258"/>
                    <a:pt x="13179" y="3258"/>
                  </a:cubicBezTo>
                  <a:cubicBezTo>
                    <a:pt x="9297" y="3258"/>
                    <a:pt x="6622" y="1986"/>
                    <a:pt x="5513" y="877"/>
                  </a:cubicBezTo>
                  <a:cubicBezTo>
                    <a:pt x="4914" y="294"/>
                    <a:pt x="4137" y="0"/>
                    <a:pt x="3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6" name="Google Shape;1566;p40"/>
            <p:cNvSpPr/>
            <p:nvPr/>
          </p:nvSpPr>
          <p:spPr>
            <a:xfrm>
              <a:off x="3151875" y="1790825"/>
              <a:ext cx="316450" cy="152525"/>
            </a:xfrm>
            <a:custGeom>
              <a:avLst/>
              <a:gdLst/>
              <a:ahLst/>
              <a:cxnLst/>
              <a:rect l="l" t="t" r="r" b="b"/>
              <a:pathLst>
                <a:path w="12658" h="6101" extrusionOk="0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9591" y="6100"/>
                  </a:lnTo>
                  <a:cubicBezTo>
                    <a:pt x="11287" y="6100"/>
                    <a:pt x="12657" y="4730"/>
                    <a:pt x="12657" y="3066"/>
                  </a:cubicBezTo>
                  <a:cubicBezTo>
                    <a:pt x="12657" y="1370"/>
                    <a:pt x="11287" y="0"/>
                    <a:pt x="95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7" name="Google Shape;1567;p40"/>
            <p:cNvSpPr/>
            <p:nvPr/>
          </p:nvSpPr>
          <p:spPr>
            <a:xfrm>
              <a:off x="4132100" y="1790825"/>
              <a:ext cx="316450" cy="152525"/>
            </a:xfrm>
            <a:custGeom>
              <a:avLst/>
              <a:gdLst/>
              <a:ahLst/>
              <a:cxnLst/>
              <a:rect l="l" t="t" r="r" b="b"/>
              <a:pathLst>
                <a:path w="12658" h="6101" extrusionOk="0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9591" y="6100"/>
                  </a:lnTo>
                  <a:cubicBezTo>
                    <a:pt x="11287" y="6100"/>
                    <a:pt x="12657" y="4730"/>
                    <a:pt x="12657" y="3066"/>
                  </a:cubicBezTo>
                  <a:cubicBezTo>
                    <a:pt x="12657" y="1370"/>
                    <a:pt x="11287" y="0"/>
                    <a:pt x="95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8" name="Google Shape;1568;p40"/>
            <p:cNvSpPr/>
            <p:nvPr/>
          </p:nvSpPr>
          <p:spPr>
            <a:xfrm>
              <a:off x="1762275" y="238100"/>
              <a:ext cx="4075875" cy="5219225"/>
            </a:xfrm>
            <a:custGeom>
              <a:avLst/>
              <a:gdLst/>
              <a:ahLst/>
              <a:cxnLst/>
              <a:rect l="l" t="t" r="r" b="b"/>
              <a:pathLst>
                <a:path w="163035" h="208769" extrusionOk="0">
                  <a:moveTo>
                    <a:pt x="41950" y="8678"/>
                  </a:moveTo>
                  <a:cubicBezTo>
                    <a:pt x="44103" y="9689"/>
                    <a:pt x="46680" y="10505"/>
                    <a:pt x="49615" y="11157"/>
                  </a:cubicBezTo>
                  <a:cubicBezTo>
                    <a:pt x="55324" y="12397"/>
                    <a:pt x="61228" y="12658"/>
                    <a:pt x="65175" y="12658"/>
                  </a:cubicBezTo>
                  <a:lnTo>
                    <a:pt x="97501" y="12658"/>
                  </a:lnTo>
                  <a:cubicBezTo>
                    <a:pt x="105885" y="12658"/>
                    <a:pt x="113909" y="16213"/>
                    <a:pt x="119520" y="22476"/>
                  </a:cubicBezTo>
                  <a:cubicBezTo>
                    <a:pt x="125130" y="28706"/>
                    <a:pt x="127838" y="37057"/>
                    <a:pt x="126957" y="45375"/>
                  </a:cubicBezTo>
                  <a:lnTo>
                    <a:pt x="124511" y="68633"/>
                  </a:lnTo>
                  <a:lnTo>
                    <a:pt x="124021" y="68633"/>
                  </a:lnTo>
                  <a:cubicBezTo>
                    <a:pt x="122097" y="68633"/>
                    <a:pt x="120531" y="67067"/>
                    <a:pt x="120531" y="65175"/>
                  </a:cubicBezTo>
                  <a:lnTo>
                    <a:pt x="120531" y="52095"/>
                  </a:lnTo>
                  <a:cubicBezTo>
                    <a:pt x="120531" y="44984"/>
                    <a:pt x="114757" y="39210"/>
                    <a:pt x="107679" y="39210"/>
                  </a:cubicBezTo>
                  <a:lnTo>
                    <a:pt x="91336" y="39210"/>
                  </a:lnTo>
                  <a:cubicBezTo>
                    <a:pt x="70949" y="39210"/>
                    <a:pt x="56563" y="34480"/>
                    <a:pt x="48604" y="25151"/>
                  </a:cubicBezTo>
                  <a:cubicBezTo>
                    <a:pt x="43711" y="19410"/>
                    <a:pt x="42308" y="13016"/>
                    <a:pt x="41950" y="8678"/>
                  </a:cubicBezTo>
                  <a:close/>
                  <a:moveTo>
                    <a:pt x="41199" y="25379"/>
                  </a:moveTo>
                  <a:cubicBezTo>
                    <a:pt x="41982" y="26619"/>
                    <a:pt x="42863" y="27826"/>
                    <a:pt x="43874" y="29000"/>
                  </a:cubicBezTo>
                  <a:cubicBezTo>
                    <a:pt x="53040" y="39862"/>
                    <a:pt x="69024" y="45343"/>
                    <a:pt x="91336" y="45343"/>
                  </a:cubicBezTo>
                  <a:lnTo>
                    <a:pt x="107679" y="45343"/>
                  </a:lnTo>
                  <a:cubicBezTo>
                    <a:pt x="111397" y="45343"/>
                    <a:pt x="114398" y="48376"/>
                    <a:pt x="114398" y="52095"/>
                  </a:cubicBezTo>
                  <a:lnTo>
                    <a:pt x="114398" y="65175"/>
                  </a:lnTo>
                  <a:cubicBezTo>
                    <a:pt x="114398" y="70460"/>
                    <a:pt x="118704" y="74766"/>
                    <a:pt x="124021" y="74766"/>
                  </a:cubicBezTo>
                  <a:lnTo>
                    <a:pt x="128914" y="74766"/>
                  </a:lnTo>
                  <a:cubicBezTo>
                    <a:pt x="130350" y="74766"/>
                    <a:pt x="131720" y="75386"/>
                    <a:pt x="132698" y="76429"/>
                  </a:cubicBezTo>
                  <a:cubicBezTo>
                    <a:pt x="133677" y="77538"/>
                    <a:pt x="134133" y="78941"/>
                    <a:pt x="134003" y="80409"/>
                  </a:cubicBezTo>
                  <a:cubicBezTo>
                    <a:pt x="133742" y="82986"/>
                    <a:pt x="131295" y="84976"/>
                    <a:pt x="128458" y="84976"/>
                  </a:cubicBezTo>
                  <a:lnTo>
                    <a:pt x="127055" y="84976"/>
                  </a:lnTo>
                  <a:lnTo>
                    <a:pt x="127055" y="84813"/>
                  </a:lnTo>
                  <a:cubicBezTo>
                    <a:pt x="127055" y="83116"/>
                    <a:pt x="125685" y="81746"/>
                    <a:pt x="124021" y="81746"/>
                  </a:cubicBezTo>
                  <a:cubicBezTo>
                    <a:pt x="122325" y="81746"/>
                    <a:pt x="120955" y="83116"/>
                    <a:pt x="120955" y="84813"/>
                  </a:cubicBezTo>
                  <a:cubicBezTo>
                    <a:pt x="120955" y="88564"/>
                    <a:pt x="120400" y="92250"/>
                    <a:pt x="119389" y="95806"/>
                  </a:cubicBezTo>
                  <a:cubicBezTo>
                    <a:pt x="117334" y="91369"/>
                    <a:pt x="112865" y="88238"/>
                    <a:pt x="107679" y="88238"/>
                  </a:cubicBezTo>
                  <a:lnTo>
                    <a:pt x="55356" y="88238"/>
                  </a:lnTo>
                  <a:cubicBezTo>
                    <a:pt x="50170" y="88238"/>
                    <a:pt x="45668" y="91369"/>
                    <a:pt x="43646" y="95806"/>
                  </a:cubicBezTo>
                  <a:cubicBezTo>
                    <a:pt x="42635" y="92250"/>
                    <a:pt x="42080" y="88531"/>
                    <a:pt x="42080" y="84780"/>
                  </a:cubicBezTo>
                  <a:cubicBezTo>
                    <a:pt x="42080" y="83084"/>
                    <a:pt x="40710" y="81714"/>
                    <a:pt x="39014" y="81714"/>
                  </a:cubicBezTo>
                  <a:cubicBezTo>
                    <a:pt x="37350" y="81714"/>
                    <a:pt x="35980" y="83084"/>
                    <a:pt x="35980" y="84780"/>
                  </a:cubicBezTo>
                  <a:lnTo>
                    <a:pt x="35980" y="84976"/>
                  </a:lnTo>
                  <a:lnTo>
                    <a:pt x="34121" y="84976"/>
                  </a:lnTo>
                  <a:cubicBezTo>
                    <a:pt x="32686" y="84976"/>
                    <a:pt x="31283" y="84356"/>
                    <a:pt x="30337" y="83312"/>
                  </a:cubicBezTo>
                  <a:cubicBezTo>
                    <a:pt x="29358" y="82203"/>
                    <a:pt x="28902" y="80800"/>
                    <a:pt x="29032" y="79333"/>
                  </a:cubicBezTo>
                  <a:cubicBezTo>
                    <a:pt x="29293" y="76756"/>
                    <a:pt x="31740" y="74766"/>
                    <a:pt x="34578" y="74766"/>
                  </a:cubicBezTo>
                  <a:lnTo>
                    <a:pt x="39014" y="74766"/>
                  </a:lnTo>
                  <a:cubicBezTo>
                    <a:pt x="44331" y="74766"/>
                    <a:pt x="48637" y="70460"/>
                    <a:pt x="48637" y="65175"/>
                  </a:cubicBezTo>
                  <a:lnTo>
                    <a:pt x="48637" y="48833"/>
                  </a:lnTo>
                  <a:cubicBezTo>
                    <a:pt x="48637" y="47593"/>
                    <a:pt x="49289" y="46419"/>
                    <a:pt x="50366" y="45799"/>
                  </a:cubicBezTo>
                  <a:cubicBezTo>
                    <a:pt x="51833" y="44951"/>
                    <a:pt x="52323" y="43092"/>
                    <a:pt x="51475" y="41624"/>
                  </a:cubicBezTo>
                  <a:cubicBezTo>
                    <a:pt x="50908" y="40643"/>
                    <a:pt x="49890" y="40099"/>
                    <a:pt x="48839" y="40099"/>
                  </a:cubicBezTo>
                  <a:cubicBezTo>
                    <a:pt x="48317" y="40099"/>
                    <a:pt x="47786" y="40233"/>
                    <a:pt x="47299" y="40515"/>
                  </a:cubicBezTo>
                  <a:cubicBezTo>
                    <a:pt x="44331" y="42211"/>
                    <a:pt x="42504" y="45408"/>
                    <a:pt x="42504" y="48833"/>
                  </a:cubicBezTo>
                  <a:lnTo>
                    <a:pt x="42504" y="65175"/>
                  </a:lnTo>
                  <a:cubicBezTo>
                    <a:pt x="42504" y="67067"/>
                    <a:pt x="40938" y="68633"/>
                    <a:pt x="39014" y="68633"/>
                  </a:cubicBezTo>
                  <a:lnTo>
                    <a:pt x="38525" y="68633"/>
                  </a:lnTo>
                  <a:lnTo>
                    <a:pt x="36078" y="45375"/>
                  </a:lnTo>
                  <a:cubicBezTo>
                    <a:pt x="35328" y="38264"/>
                    <a:pt x="37187" y="31186"/>
                    <a:pt x="41199" y="25379"/>
                  </a:cubicBezTo>
                  <a:close/>
                  <a:moveTo>
                    <a:pt x="107679" y="94370"/>
                  </a:moveTo>
                  <a:cubicBezTo>
                    <a:pt x="111397" y="94370"/>
                    <a:pt x="114398" y="97404"/>
                    <a:pt x="114398" y="101123"/>
                  </a:cubicBezTo>
                  <a:lnTo>
                    <a:pt x="114398" y="104385"/>
                  </a:lnTo>
                  <a:cubicBezTo>
                    <a:pt x="114398" y="122521"/>
                    <a:pt x="99654" y="137298"/>
                    <a:pt x="81518" y="137298"/>
                  </a:cubicBezTo>
                  <a:cubicBezTo>
                    <a:pt x="63381" y="137298"/>
                    <a:pt x="48637" y="122521"/>
                    <a:pt x="48637" y="104385"/>
                  </a:cubicBezTo>
                  <a:lnTo>
                    <a:pt x="48637" y="101123"/>
                  </a:lnTo>
                  <a:cubicBezTo>
                    <a:pt x="48637" y="97404"/>
                    <a:pt x="51638" y="94370"/>
                    <a:pt x="55356" y="94370"/>
                  </a:cubicBezTo>
                  <a:close/>
                  <a:moveTo>
                    <a:pt x="38994" y="0"/>
                  </a:moveTo>
                  <a:cubicBezTo>
                    <a:pt x="38693" y="0"/>
                    <a:pt x="38392" y="43"/>
                    <a:pt x="38101" y="131"/>
                  </a:cubicBezTo>
                  <a:cubicBezTo>
                    <a:pt x="36991" y="490"/>
                    <a:pt x="36209" y="1436"/>
                    <a:pt x="36013" y="2545"/>
                  </a:cubicBezTo>
                  <a:cubicBezTo>
                    <a:pt x="35948" y="3002"/>
                    <a:pt x="34741" y="10602"/>
                    <a:pt x="38133" y="19345"/>
                  </a:cubicBezTo>
                  <a:cubicBezTo>
                    <a:pt x="31935" y="26749"/>
                    <a:pt x="28967" y="36372"/>
                    <a:pt x="29978" y="46028"/>
                  </a:cubicBezTo>
                  <a:lnTo>
                    <a:pt x="32392" y="68862"/>
                  </a:lnTo>
                  <a:cubicBezTo>
                    <a:pt x="27401" y="69775"/>
                    <a:pt x="23454" y="73787"/>
                    <a:pt x="22965" y="78713"/>
                  </a:cubicBezTo>
                  <a:cubicBezTo>
                    <a:pt x="22639" y="81877"/>
                    <a:pt x="23683" y="85041"/>
                    <a:pt x="25803" y="87390"/>
                  </a:cubicBezTo>
                  <a:cubicBezTo>
                    <a:pt x="27923" y="89738"/>
                    <a:pt x="30957" y="91108"/>
                    <a:pt x="34121" y="91108"/>
                  </a:cubicBezTo>
                  <a:lnTo>
                    <a:pt x="36404" y="91108"/>
                  </a:lnTo>
                  <a:cubicBezTo>
                    <a:pt x="37285" y="97339"/>
                    <a:pt x="39438" y="103308"/>
                    <a:pt x="42733" y="108690"/>
                  </a:cubicBezTo>
                  <a:cubicBezTo>
                    <a:pt x="43352" y="114334"/>
                    <a:pt x="45179" y="119618"/>
                    <a:pt x="47984" y="124283"/>
                  </a:cubicBezTo>
                  <a:cubicBezTo>
                    <a:pt x="44885" y="124707"/>
                    <a:pt x="42504" y="127349"/>
                    <a:pt x="42504" y="130546"/>
                  </a:cubicBezTo>
                  <a:lnTo>
                    <a:pt x="42504" y="146171"/>
                  </a:lnTo>
                  <a:cubicBezTo>
                    <a:pt x="42504" y="149139"/>
                    <a:pt x="40580" y="151749"/>
                    <a:pt x="37742" y="152629"/>
                  </a:cubicBezTo>
                  <a:lnTo>
                    <a:pt x="16017" y="159316"/>
                  </a:lnTo>
                  <a:cubicBezTo>
                    <a:pt x="6459" y="162252"/>
                    <a:pt x="1" y="170962"/>
                    <a:pt x="1" y="180976"/>
                  </a:cubicBezTo>
                  <a:lnTo>
                    <a:pt x="1" y="205702"/>
                  </a:lnTo>
                  <a:cubicBezTo>
                    <a:pt x="1" y="207398"/>
                    <a:pt x="1371" y="208768"/>
                    <a:pt x="3067" y="208768"/>
                  </a:cubicBezTo>
                  <a:cubicBezTo>
                    <a:pt x="4763" y="208768"/>
                    <a:pt x="6133" y="207398"/>
                    <a:pt x="6133" y="205702"/>
                  </a:cubicBezTo>
                  <a:lnTo>
                    <a:pt x="6133" y="180976"/>
                  </a:lnTo>
                  <a:cubicBezTo>
                    <a:pt x="6133" y="173669"/>
                    <a:pt x="10830" y="167308"/>
                    <a:pt x="17811" y="165155"/>
                  </a:cubicBezTo>
                  <a:lnTo>
                    <a:pt x="37676" y="159023"/>
                  </a:lnTo>
                  <a:cubicBezTo>
                    <a:pt x="43157" y="172854"/>
                    <a:pt x="60934" y="182607"/>
                    <a:pt x="81518" y="182607"/>
                  </a:cubicBezTo>
                  <a:cubicBezTo>
                    <a:pt x="88792" y="182607"/>
                    <a:pt x="95740" y="181433"/>
                    <a:pt x="102166" y="179117"/>
                  </a:cubicBezTo>
                  <a:cubicBezTo>
                    <a:pt x="103764" y="178562"/>
                    <a:pt x="104580" y="176801"/>
                    <a:pt x="103993" y="175202"/>
                  </a:cubicBezTo>
                  <a:cubicBezTo>
                    <a:pt x="103558" y="173975"/>
                    <a:pt x="102382" y="173189"/>
                    <a:pt x="101124" y="173189"/>
                  </a:cubicBezTo>
                  <a:cubicBezTo>
                    <a:pt x="100777" y="173189"/>
                    <a:pt x="100424" y="173249"/>
                    <a:pt x="100078" y="173376"/>
                  </a:cubicBezTo>
                  <a:cubicBezTo>
                    <a:pt x="94402" y="175431"/>
                    <a:pt x="87976" y="176507"/>
                    <a:pt x="81518" y="176507"/>
                  </a:cubicBezTo>
                  <a:cubicBezTo>
                    <a:pt x="71993" y="176507"/>
                    <a:pt x="62826" y="174191"/>
                    <a:pt x="55617" y="169950"/>
                  </a:cubicBezTo>
                  <a:cubicBezTo>
                    <a:pt x="49550" y="166428"/>
                    <a:pt x="45277" y="161730"/>
                    <a:pt x="43287" y="156609"/>
                  </a:cubicBezTo>
                  <a:cubicBezTo>
                    <a:pt x="46582" y="154228"/>
                    <a:pt x="48637" y="150411"/>
                    <a:pt x="48637" y="146171"/>
                  </a:cubicBezTo>
                  <a:lnTo>
                    <a:pt x="48637" y="130546"/>
                  </a:lnTo>
                  <a:cubicBezTo>
                    <a:pt x="48637" y="130415"/>
                    <a:pt x="48702" y="130317"/>
                    <a:pt x="48832" y="130317"/>
                  </a:cubicBezTo>
                  <a:lnTo>
                    <a:pt x="52388" y="130317"/>
                  </a:lnTo>
                  <a:cubicBezTo>
                    <a:pt x="59564" y="138342"/>
                    <a:pt x="69970" y="143398"/>
                    <a:pt x="81518" y="143398"/>
                  </a:cubicBezTo>
                  <a:cubicBezTo>
                    <a:pt x="93065" y="143398"/>
                    <a:pt x="103471" y="138342"/>
                    <a:pt x="110614" y="130317"/>
                  </a:cubicBezTo>
                  <a:lnTo>
                    <a:pt x="114203" y="130317"/>
                  </a:lnTo>
                  <a:cubicBezTo>
                    <a:pt x="114333" y="130317"/>
                    <a:pt x="114398" y="130415"/>
                    <a:pt x="114398" y="130546"/>
                  </a:cubicBezTo>
                  <a:lnTo>
                    <a:pt x="114398" y="146171"/>
                  </a:lnTo>
                  <a:cubicBezTo>
                    <a:pt x="114398" y="150411"/>
                    <a:pt x="116453" y="154228"/>
                    <a:pt x="119748" y="156609"/>
                  </a:cubicBezTo>
                  <a:cubicBezTo>
                    <a:pt x="118248" y="160523"/>
                    <a:pt x="115344" y="164209"/>
                    <a:pt x="111332" y="167341"/>
                  </a:cubicBezTo>
                  <a:cubicBezTo>
                    <a:pt x="109995" y="168385"/>
                    <a:pt x="109734" y="170309"/>
                    <a:pt x="110778" y="171614"/>
                  </a:cubicBezTo>
                  <a:cubicBezTo>
                    <a:pt x="111365" y="172397"/>
                    <a:pt x="112278" y="172821"/>
                    <a:pt x="113191" y="172821"/>
                  </a:cubicBezTo>
                  <a:cubicBezTo>
                    <a:pt x="113844" y="172821"/>
                    <a:pt x="114496" y="172593"/>
                    <a:pt x="115051" y="172169"/>
                  </a:cubicBezTo>
                  <a:cubicBezTo>
                    <a:pt x="119911" y="168417"/>
                    <a:pt x="123434" y="163916"/>
                    <a:pt x="125359" y="159023"/>
                  </a:cubicBezTo>
                  <a:lnTo>
                    <a:pt x="145224" y="165155"/>
                  </a:lnTo>
                  <a:cubicBezTo>
                    <a:pt x="152205" y="167308"/>
                    <a:pt x="156902" y="173669"/>
                    <a:pt x="156902" y="180976"/>
                  </a:cubicBezTo>
                  <a:lnTo>
                    <a:pt x="156902" y="205702"/>
                  </a:lnTo>
                  <a:cubicBezTo>
                    <a:pt x="156902" y="207398"/>
                    <a:pt x="158272" y="208768"/>
                    <a:pt x="159968" y="208768"/>
                  </a:cubicBezTo>
                  <a:cubicBezTo>
                    <a:pt x="161665" y="208768"/>
                    <a:pt x="163035" y="207398"/>
                    <a:pt x="163035" y="205702"/>
                  </a:cubicBezTo>
                  <a:lnTo>
                    <a:pt x="163035" y="180976"/>
                  </a:lnTo>
                  <a:cubicBezTo>
                    <a:pt x="163035" y="170962"/>
                    <a:pt x="156576" y="162252"/>
                    <a:pt x="147018" y="159316"/>
                  </a:cubicBezTo>
                  <a:lnTo>
                    <a:pt x="125293" y="152629"/>
                  </a:lnTo>
                  <a:cubicBezTo>
                    <a:pt x="122455" y="151749"/>
                    <a:pt x="120531" y="149139"/>
                    <a:pt x="120531" y="146171"/>
                  </a:cubicBezTo>
                  <a:lnTo>
                    <a:pt x="120531" y="130546"/>
                  </a:lnTo>
                  <a:cubicBezTo>
                    <a:pt x="120531" y="127349"/>
                    <a:pt x="118150" y="124707"/>
                    <a:pt x="115051" y="124283"/>
                  </a:cubicBezTo>
                  <a:cubicBezTo>
                    <a:pt x="117856" y="119618"/>
                    <a:pt x="119683" y="114334"/>
                    <a:pt x="120303" y="108690"/>
                  </a:cubicBezTo>
                  <a:cubicBezTo>
                    <a:pt x="123597" y="103308"/>
                    <a:pt x="125750" y="97339"/>
                    <a:pt x="126631" y="91108"/>
                  </a:cubicBezTo>
                  <a:lnTo>
                    <a:pt x="128458" y="91108"/>
                  </a:lnTo>
                  <a:cubicBezTo>
                    <a:pt x="134394" y="91108"/>
                    <a:pt x="139516" y="86672"/>
                    <a:pt x="140070" y="81029"/>
                  </a:cubicBezTo>
                  <a:cubicBezTo>
                    <a:pt x="140396" y="77865"/>
                    <a:pt x="139353" y="74700"/>
                    <a:pt x="137232" y="72352"/>
                  </a:cubicBezTo>
                  <a:cubicBezTo>
                    <a:pt x="135503" y="70427"/>
                    <a:pt x="133187" y="69188"/>
                    <a:pt x="130643" y="68764"/>
                  </a:cubicBezTo>
                  <a:lnTo>
                    <a:pt x="133057" y="46028"/>
                  </a:lnTo>
                  <a:cubicBezTo>
                    <a:pt x="134101" y="35948"/>
                    <a:pt x="130839" y="25869"/>
                    <a:pt x="124086" y="18366"/>
                  </a:cubicBezTo>
                  <a:cubicBezTo>
                    <a:pt x="117302" y="10863"/>
                    <a:pt x="107613" y="6525"/>
                    <a:pt x="97501" y="6525"/>
                  </a:cubicBezTo>
                  <a:lnTo>
                    <a:pt x="65175" y="6525"/>
                  </a:lnTo>
                  <a:cubicBezTo>
                    <a:pt x="53856" y="6525"/>
                    <a:pt x="44657" y="4372"/>
                    <a:pt x="41199" y="882"/>
                  </a:cubicBezTo>
                  <a:cubicBezTo>
                    <a:pt x="40605" y="311"/>
                    <a:pt x="39802" y="0"/>
                    <a:pt x="38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569" name="Google Shape;1569;p40"/>
          <p:cNvGrpSpPr/>
          <p:nvPr/>
        </p:nvGrpSpPr>
        <p:grpSpPr>
          <a:xfrm>
            <a:off x="3504213" y="4710836"/>
            <a:ext cx="325408" cy="434237"/>
            <a:chOff x="1844650" y="238125"/>
            <a:chExt cx="3911150" cy="5219200"/>
          </a:xfrm>
        </p:grpSpPr>
        <p:sp>
          <p:nvSpPr>
            <p:cNvPr id="1570" name="Google Shape;1570;p40"/>
            <p:cNvSpPr/>
            <p:nvPr/>
          </p:nvSpPr>
          <p:spPr>
            <a:xfrm>
              <a:off x="3233425" y="2035475"/>
              <a:ext cx="153350" cy="234875"/>
            </a:xfrm>
            <a:custGeom>
              <a:avLst/>
              <a:gdLst/>
              <a:ahLst/>
              <a:cxnLst/>
              <a:rect l="l" t="t" r="r" b="b"/>
              <a:pathLst>
                <a:path w="6134" h="9395" extrusionOk="0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6328"/>
                  </a:lnTo>
                  <a:cubicBezTo>
                    <a:pt x="1" y="8025"/>
                    <a:pt x="1371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1" name="Google Shape;1571;p40"/>
            <p:cNvSpPr/>
            <p:nvPr/>
          </p:nvSpPr>
          <p:spPr>
            <a:xfrm>
              <a:off x="4213650" y="2035475"/>
              <a:ext cx="153350" cy="234875"/>
            </a:xfrm>
            <a:custGeom>
              <a:avLst/>
              <a:gdLst/>
              <a:ahLst/>
              <a:cxnLst/>
              <a:rect l="l" t="t" r="r" b="b"/>
              <a:pathLst>
                <a:path w="6134" h="9395" extrusionOk="0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6328"/>
                  </a:lnTo>
                  <a:cubicBezTo>
                    <a:pt x="1" y="8025"/>
                    <a:pt x="1371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2" name="Google Shape;1572;p40"/>
            <p:cNvSpPr/>
            <p:nvPr/>
          </p:nvSpPr>
          <p:spPr>
            <a:xfrm>
              <a:off x="3470750" y="2607750"/>
              <a:ext cx="658925" cy="235075"/>
            </a:xfrm>
            <a:custGeom>
              <a:avLst/>
              <a:gdLst/>
              <a:ahLst/>
              <a:cxnLst/>
              <a:rect l="l" t="t" r="r" b="b"/>
              <a:pathLst>
                <a:path w="26357" h="9403" extrusionOk="0">
                  <a:moveTo>
                    <a:pt x="3379" y="0"/>
                  </a:moveTo>
                  <a:cubicBezTo>
                    <a:pt x="2590" y="0"/>
                    <a:pt x="1802" y="310"/>
                    <a:pt x="1207" y="922"/>
                  </a:cubicBezTo>
                  <a:cubicBezTo>
                    <a:pt x="0" y="2129"/>
                    <a:pt x="33" y="4053"/>
                    <a:pt x="1240" y="5228"/>
                  </a:cubicBezTo>
                  <a:cubicBezTo>
                    <a:pt x="3849" y="7837"/>
                    <a:pt x="8318" y="9403"/>
                    <a:pt x="13179" y="9403"/>
                  </a:cubicBezTo>
                  <a:cubicBezTo>
                    <a:pt x="18039" y="9403"/>
                    <a:pt x="22508" y="7837"/>
                    <a:pt x="25117" y="5228"/>
                  </a:cubicBezTo>
                  <a:cubicBezTo>
                    <a:pt x="26324" y="4053"/>
                    <a:pt x="26357" y="2129"/>
                    <a:pt x="25150" y="922"/>
                  </a:cubicBezTo>
                  <a:cubicBezTo>
                    <a:pt x="24555" y="310"/>
                    <a:pt x="23767" y="0"/>
                    <a:pt x="22978" y="0"/>
                  </a:cubicBezTo>
                  <a:cubicBezTo>
                    <a:pt x="22209" y="0"/>
                    <a:pt x="21440" y="294"/>
                    <a:pt x="20844" y="889"/>
                  </a:cubicBezTo>
                  <a:cubicBezTo>
                    <a:pt x="19735" y="1998"/>
                    <a:pt x="17060" y="3270"/>
                    <a:pt x="13179" y="3270"/>
                  </a:cubicBezTo>
                  <a:cubicBezTo>
                    <a:pt x="9297" y="3270"/>
                    <a:pt x="6622" y="1998"/>
                    <a:pt x="5513" y="889"/>
                  </a:cubicBezTo>
                  <a:cubicBezTo>
                    <a:pt x="4918" y="294"/>
                    <a:pt x="4148" y="0"/>
                    <a:pt x="3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3" name="Google Shape;1573;p40"/>
            <p:cNvSpPr/>
            <p:nvPr/>
          </p:nvSpPr>
          <p:spPr>
            <a:xfrm>
              <a:off x="1844650" y="238125"/>
              <a:ext cx="3911150" cy="5219200"/>
            </a:xfrm>
            <a:custGeom>
              <a:avLst/>
              <a:gdLst/>
              <a:ahLst/>
              <a:cxnLst/>
              <a:rect l="l" t="t" r="r" b="b"/>
              <a:pathLst>
                <a:path w="156446" h="208768" extrusionOk="0">
                  <a:moveTo>
                    <a:pt x="78223" y="6133"/>
                  </a:moveTo>
                  <a:cubicBezTo>
                    <a:pt x="107189" y="6133"/>
                    <a:pt x="130741" y="29684"/>
                    <a:pt x="130741" y="58618"/>
                  </a:cubicBezTo>
                  <a:lnTo>
                    <a:pt x="130741" y="69872"/>
                  </a:lnTo>
                  <a:cubicBezTo>
                    <a:pt x="129175" y="69089"/>
                    <a:pt x="127413" y="68632"/>
                    <a:pt x="125619" y="68632"/>
                  </a:cubicBezTo>
                  <a:lnTo>
                    <a:pt x="120726" y="68632"/>
                  </a:lnTo>
                  <a:cubicBezTo>
                    <a:pt x="106961" y="68632"/>
                    <a:pt x="92347" y="63250"/>
                    <a:pt x="79593" y="53464"/>
                  </a:cubicBezTo>
                  <a:cubicBezTo>
                    <a:pt x="66806" y="43711"/>
                    <a:pt x="56498" y="30304"/>
                    <a:pt x="49648" y="14581"/>
                  </a:cubicBezTo>
                  <a:cubicBezTo>
                    <a:pt x="57900" y="9231"/>
                    <a:pt x="67686" y="6133"/>
                    <a:pt x="78223" y="6133"/>
                  </a:cubicBezTo>
                  <a:close/>
                  <a:moveTo>
                    <a:pt x="44624" y="18300"/>
                  </a:moveTo>
                  <a:cubicBezTo>
                    <a:pt x="51898" y="34414"/>
                    <a:pt x="62630" y="48212"/>
                    <a:pt x="75874" y="58324"/>
                  </a:cubicBezTo>
                  <a:cubicBezTo>
                    <a:pt x="89705" y="68926"/>
                    <a:pt x="105623" y="74765"/>
                    <a:pt x="120726" y="74765"/>
                  </a:cubicBezTo>
                  <a:lnTo>
                    <a:pt x="125619" y="74765"/>
                  </a:lnTo>
                  <a:cubicBezTo>
                    <a:pt x="127055" y="74765"/>
                    <a:pt x="128457" y="75385"/>
                    <a:pt x="129403" y="76428"/>
                  </a:cubicBezTo>
                  <a:cubicBezTo>
                    <a:pt x="130382" y="77537"/>
                    <a:pt x="130838" y="78940"/>
                    <a:pt x="130708" y="80408"/>
                  </a:cubicBezTo>
                  <a:cubicBezTo>
                    <a:pt x="130447" y="82985"/>
                    <a:pt x="128000" y="84975"/>
                    <a:pt x="125163" y="84975"/>
                  </a:cubicBezTo>
                  <a:lnTo>
                    <a:pt x="123760" y="84975"/>
                  </a:lnTo>
                  <a:lnTo>
                    <a:pt x="123760" y="84812"/>
                  </a:lnTo>
                  <a:cubicBezTo>
                    <a:pt x="123760" y="83115"/>
                    <a:pt x="122390" y="81745"/>
                    <a:pt x="120726" y="81745"/>
                  </a:cubicBezTo>
                  <a:cubicBezTo>
                    <a:pt x="119030" y="81745"/>
                    <a:pt x="117660" y="83115"/>
                    <a:pt x="117660" y="84812"/>
                  </a:cubicBezTo>
                  <a:cubicBezTo>
                    <a:pt x="117627" y="106536"/>
                    <a:pt x="99947" y="124216"/>
                    <a:pt x="78223" y="124216"/>
                  </a:cubicBezTo>
                  <a:cubicBezTo>
                    <a:pt x="56465" y="124216"/>
                    <a:pt x="38785" y="106504"/>
                    <a:pt x="38785" y="84779"/>
                  </a:cubicBezTo>
                  <a:cubicBezTo>
                    <a:pt x="38785" y="83083"/>
                    <a:pt x="37415" y="81713"/>
                    <a:pt x="35719" y="81713"/>
                  </a:cubicBezTo>
                  <a:cubicBezTo>
                    <a:pt x="34055" y="81713"/>
                    <a:pt x="32685" y="83083"/>
                    <a:pt x="32685" y="84779"/>
                  </a:cubicBezTo>
                  <a:lnTo>
                    <a:pt x="32685" y="84975"/>
                  </a:lnTo>
                  <a:lnTo>
                    <a:pt x="30826" y="84975"/>
                  </a:lnTo>
                  <a:cubicBezTo>
                    <a:pt x="29391" y="84975"/>
                    <a:pt x="27988" y="84355"/>
                    <a:pt x="27042" y="83311"/>
                  </a:cubicBezTo>
                  <a:cubicBezTo>
                    <a:pt x="26063" y="82202"/>
                    <a:pt x="25607" y="80799"/>
                    <a:pt x="25737" y="79332"/>
                  </a:cubicBezTo>
                  <a:cubicBezTo>
                    <a:pt x="25998" y="76755"/>
                    <a:pt x="28445" y="74765"/>
                    <a:pt x="31283" y="74765"/>
                  </a:cubicBezTo>
                  <a:lnTo>
                    <a:pt x="32457" y="74765"/>
                  </a:lnTo>
                  <a:cubicBezTo>
                    <a:pt x="35882" y="74765"/>
                    <a:pt x="39144" y="73427"/>
                    <a:pt x="41558" y="70981"/>
                  </a:cubicBezTo>
                  <a:cubicBezTo>
                    <a:pt x="44004" y="68567"/>
                    <a:pt x="45342" y="65338"/>
                    <a:pt x="45342" y="61880"/>
                  </a:cubicBezTo>
                  <a:lnTo>
                    <a:pt x="45342" y="58618"/>
                  </a:lnTo>
                  <a:cubicBezTo>
                    <a:pt x="45342" y="54410"/>
                    <a:pt x="47266" y="50528"/>
                    <a:pt x="50626" y="47984"/>
                  </a:cubicBezTo>
                  <a:cubicBezTo>
                    <a:pt x="51996" y="46973"/>
                    <a:pt x="52257" y="45048"/>
                    <a:pt x="51246" y="43711"/>
                  </a:cubicBezTo>
                  <a:cubicBezTo>
                    <a:pt x="50643" y="42913"/>
                    <a:pt x="49716" y="42487"/>
                    <a:pt x="48781" y="42487"/>
                  </a:cubicBezTo>
                  <a:cubicBezTo>
                    <a:pt x="48149" y="42487"/>
                    <a:pt x="47513" y="42683"/>
                    <a:pt x="46973" y="43091"/>
                  </a:cubicBezTo>
                  <a:cubicBezTo>
                    <a:pt x="42047" y="46810"/>
                    <a:pt x="39209" y="52453"/>
                    <a:pt x="39209" y="58618"/>
                  </a:cubicBezTo>
                  <a:lnTo>
                    <a:pt x="39209" y="61880"/>
                  </a:lnTo>
                  <a:cubicBezTo>
                    <a:pt x="39209" y="63707"/>
                    <a:pt x="38524" y="65403"/>
                    <a:pt x="37219" y="66675"/>
                  </a:cubicBezTo>
                  <a:cubicBezTo>
                    <a:pt x="35947" y="67947"/>
                    <a:pt x="34251" y="68632"/>
                    <a:pt x="32457" y="68632"/>
                  </a:cubicBezTo>
                  <a:lnTo>
                    <a:pt x="31283" y="68632"/>
                  </a:lnTo>
                  <a:cubicBezTo>
                    <a:pt x="29293" y="68632"/>
                    <a:pt x="27401" y="69154"/>
                    <a:pt x="25705" y="70035"/>
                  </a:cubicBezTo>
                  <a:lnTo>
                    <a:pt x="25705" y="58618"/>
                  </a:lnTo>
                  <a:cubicBezTo>
                    <a:pt x="25705" y="42438"/>
                    <a:pt x="33077" y="27955"/>
                    <a:pt x="44624" y="18300"/>
                  </a:cubicBezTo>
                  <a:close/>
                  <a:moveTo>
                    <a:pt x="25900" y="89966"/>
                  </a:moveTo>
                  <a:lnTo>
                    <a:pt x="25900" y="89966"/>
                  </a:lnTo>
                  <a:cubicBezTo>
                    <a:pt x="27433" y="90683"/>
                    <a:pt x="29097" y="91107"/>
                    <a:pt x="30826" y="91107"/>
                  </a:cubicBezTo>
                  <a:lnTo>
                    <a:pt x="33109" y="91107"/>
                  </a:lnTo>
                  <a:cubicBezTo>
                    <a:pt x="35099" y="105297"/>
                    <a:pt x="43613" y="117399"/>
                    <a:pt x="55552" y="124282"/>
                  </a:cubicBezTo>
                  <a:lnTo>
                    <a:pt x="55552" y="137623"/>
                  </a:lnTo>
                  <a:cubicBezTo>
                    <a:pt x="55552" y="141277"/>
                    <a:pt x="53562" y="144571"/>
                    <a:pt x="50463" y="146333"/>
                  </a:cubicBezTo>
                  <a:cubicBezTo>
                    <a:pt x="45407" y="141472"/>
                    <a:pt x="27955" y="122422"/>
                    <a:pt x="25900" y="89966"/>
                  </a:cubicBezTo>
                  <a:close/>
                  <a:moveTo>
                    <a:pt x="136840" y="163882"/>
                  </a:moveTo>
                  <a:lnTo>
                    <a:pt x="139287" y="164763"/>
                  </a:lnTo>
                  <a:cubicBezTo>
                    <a:pt x="141929" y="165676"/>
                    <a:pt x="144245" y="167242"/>
                    <a:pt x="146039" y="169232"/>
                  </a:cubicBezTo>
                  <a:lnTo>
                    <a:pt x="136840" y="177126"/>
                  </a:lnTo>
                  <a:lnTo>
                    <a:pt x="136840" y="163882"/>
                  </a:lnTo>
                  <a:close/>
                  <a:moveTo>
                    <a:pt x="42406" y="155825"/>
                  </a:moveTo>
                  <a:cubicBezTo>
                    <a:pt x="48538" y="170015"/>
                    <a:pt x="62630" y="179344"/>
                    <a:pt x="78223" y="179344"/>
                  </a:cubicBezTo>
                  <a:cubicBezTo>
                    <a:pt x="87552" y="179344"/>
                    <a:pt x="96392" y="176082"/>
                    <a:pt x="103405" y="170113"/>
                  </a:cubicBezTo>
                  <a:cubicBezTo>
                    <a:pt x="104579" y="172200"/>
                    <a:pt x="105786" y="174190"/>
                    <a:pt x="106993" y="176180"/>
                  </a:cubicBezTo>
                  <a:cubicBezTo>
                    <a:pt x="98871" y="182736"/>
                    <a:pt x="88726" y="186325"/>
                    <a:pt x="78223" y="186325"/>
                  </a:cubicBezTo>
                  <a:cubicBezTo>
                    <a:pt x="59694" y="186325"/>
                    <a:pt x="42960" y="175103"/>
                    <a:pt x="35849" y="158141"/>
                  </a:cubicBezTo>
                  <a:lnTo>
                    <a:pt x="42406" y="155825"/>
                  </a:lnTo>
                  <a:close/>
                  <a:moveTo>
                    <a:pt x="78223" y="0"/>
                  </a:moveTo>
                  <a:cubicBezTo>
                    <a:pt x="45896" y="0"/>
                    <a:pt x="19605" y="26292"/>
                    <a:pt x="19605" y="58618"/>
                  </a:cubicBezTo>
                  <a:lnTo>
                    <a:pt x="19605" y="83670"/>
                  </a:lnTo>
                  <a:cubicBezTo>
                    <a:pt x="19605" y="107058"/>
                    <a:pt x="27238" y="124412"/>
                    <a:pt x="33664" y="134851"/>
                  </a:cubicBezTo>
                  <a:cubicBezTo>
                    <a:pt x="37578" y="141211"/>
                    <a:pt x="41460" y="145843"/>
                    <a:pt x="44200" y="148714"/>
                  </a:cubicBezTo>
                  <a:lnTo>
                    <a:pt x="15103" y="158989"/>
                  </a:lnTo>
                  <a:cubicBezTo>
                    <a:pt x="6067" y="162186"/>
                    <a:pt x="0" y="170765"/>
                    <a:pt x="0" y="180355"/>
                  </a:cubicBezTo>
                  <a:lnTo>
                    <a:pt x="0" y="205701"/>
                  </a:lnTo>
                  <a:cubicBezTo>
                    <a:pt x="0" y="207397"/>
                    <a:pt x="1370" y="208767"/>
                    <a:pt x="3034" y="208767"/>
                  </a:cubicBezTo>
                  <a:cubicBezTo>
                    <a:pt x="4730" y="208767"/>
                    <a:pt x="6100" y="207397"/>
                    <a:pt x="6100" y="205701"/>
                  </a:cubicBezTo>
                  <a:lnTo>
                    <a:pt x="6100" y="180355"/>
                  </a:lnTo>
                  <a:cubicBezTo>
                    <a:pt x="6100" y="178333"/>
                    <a:pt x="6491" y="176343"/>
                    <a:pt x="7177" y="174516"/>
                  </a:cubicBezTo>
                  <a:lnTo>
                    <a:pt x="22638" y="187760"/>
                  </a:lnTo>
                  <a:cubicBezTo>
                    <a:pt x="24856" y="189685"/>
                    <a:pt x="26129" y="192457"/>
                    <a:pt x="26129" y="195393"/>
                  </a:cubicBezTo>
                  <a:lnTo>
                    <a:pt x="26129" y="205701"/>
                  </a:lnTo>
                  <a:cubicBezTo>
                    <a:pt x="26129" y="207397"/>
                    <a:pt x="27499" y="208767"/>
                    <a:pt x="29195" y="208767"/>
                  </a:cubicBezTo>
                  <a:cubicBezTo>
                    <a:pt x="30891" y="208767"/>
                    <a:pt x="32261" y="207397"/>
                    <a:pt x="32261" y="205701"/>
                  </a:cubicBezTo>
                  <a:lnTo>
                    <a:pt x="32261" y="195393"/>
                  </a:lnTo>
                  <a:cubicBezTo>
                    <a:pt x="32261" y="190663"/>
                    <a:pt x="30206" y="186194"/>
                    <a:pt x="26618" y="183128"/>
                  </a:cubicBezTo>
                  <a:lnTo>
                    <a:pt x="10406" y="169232"/>
                  </a:lnTo>
                  <a:cubicBezTo>
                    <a:pt x="12200" y="167242"/>
                    <a:pt x="14516" y="165676"/>
                    <a:pt x="17158" y="164763"/>
                  </a:cubicBezTo>
                  <a:lnTo>
                    <a:pt x="30076" y="160196"/>
                  </a:lnTo>
                  <a:cubicBezTo>
                    <a:pt x="38068" y="179572"/>
                    <a:pt x="57118" y="192425"/>
                    <a:pt x="78223" y="192425"/>
                  </a:cubicBezTo>
                  <a:cubicBezTo>
                    <a:pt x="89835" y="192425"/>
                    <a:pt x="101056" y="188575"/>
                    <a:pt x="110157" y="181497"/>
                  </a:cubicBezTo>
                  <a:cubicBezTo>
                    <a:pt x="114300" y="188706"/>
                    <a:pt x="117660" y="196111"/>
                    <a:pt x="117660" y="205701"/>
                  </a:cubicBezTo>
                  <a:cubicBezTo>
                    <a:pt x="117660" y="207397"/>
                    <a:pt x="119030" y="208767"/>
                    <a:pt x="120726" y="208767"/>
                  </a:cubicBezTo>
                  <a:cubicBezTo>
                    <a:pt x="122390" y="208767"/>
                    <a:pt x="123760" y="207397"/>
                    <a:pt x="123760" y="205701"/>
                  </a:cubicBezTo>
                  <a:cubicBezTo>
                    <a:pt x="123760" y="192098"/>
                    <a:pt x="117954" y="182476"/>
                    <a:pt x="112310" y="173146"/>
                  </a:cubicBezTo>
                  <a:cubicBezTo>
                    <a:pt x="106439" y="163458"/>
                    <a:pt x="100893" y="154259"/>
                    <a:pt x="100893" y="140331"/>
                  </a:cubicBezTo>
                  <a:lnTo>
                    <a:pt x="100893" y="137069"/>
                  </a:lnTo>
                  <a:cubicBezTo>
                    <a:pt x="100893" y="135372"/>
                    <a:pt x="99523" y="134002"/>
                    <a:pt x="97827" y="134002"/>
                  </a:cubicBezTo>
                  <a:cubicBezTo>
                    <a:pt x="96131" y="134002"/>
                    <a:pt x="94761" y="135372"/>
                    <a:pt x="94761" y="137069"/>
                  </a:cubicBezTo>
                  <a:lnTo>
                    <a:pt x="94761" y="140331"/>
                  </a:lnTo>
                  <a:cubicBezTo>
                    <a:pt x="94761" y="150051"/>
                    <a:pt x="97207" y="157750"/>
                    <a:pt x="100469" y="164567"/>
                  </a:cubicBezTo>
                  <a:cubicBezTo>
                    <a:pt x="94402" y="170178"/>
                    <a:pt x="86541" y="173244"/>
                    <a:pt x="78223" y="173244"/>
                  </a:cubicBezTo>
                  <a:cubicBezTo>
                    <a:pt x="65207" y="173244"/>
                    <a:pt x="53464" y="165513"/>
                    <a:pt x="48180" y="153803"/>
                  </a:cubicBezTo>
                  <a:lnTo>
                    <a:pt x="50920" y="152824"/>
                  </a:lnTo>
                  <a:cubicBezTo>
                    <a:pt x="57346" y="150573"/>
                    <a:pt x="61684" y="144441"/>
                    <a:pt x="61684" y="137623"/>
                  </a:cubicBezTo>
                  <a:lnTo>
                    <a:pt x="61684" y="127217"/>
                  </a:lnTo>
                  <a:cubicBezTo>
                    <a:pt x="66806" y="129207"/>
                    <a:pt x="72384" y="130316"/>
                    <a:pt x="78223" y="130316"/>
                  </a:cubicBezTo>
                  <a:cubicBezTo>
                    <a:pt x="101187" y="130316"/>
                    <a:pt x="120237" y="113224"/>
                    <a:pt x="123336" y="91107"/>
                  </a:cubicBezTo>
                  <a:lnTo>
                    <a:pt x="125163" y="91107"/>
                  </a:lnTo>
                  <a:cubicBezTo>
                    <a:pt x="127152" y="91107"/>
                    <a:pt x="129044" y="90585"/>
                    <a:pt x="130741" y="89705"/>
                  </a:cubicBezTo>
                  <a:lnTo>
                    <a:pt x="130741" y="205701"/>
                  </a:lnTo>
                  <a:cubicBezTo>
                    <a:pt x="130741" y="207397"/>
                    <a:pt x="132111" y="208767"/>
                    <a:pt x="133774" y="208767"/>
                  </a:cubicBezTo>
                  <a:cubicBezTo>
                    <a:pt x="135470" y="208767"/>
                    <a:pt x="136840" y="207397"/>
                    <a:pt x="136840" y="205701"/>
                  </a:cubicBezTo>
                  <a:lnTo>
                    <a:pt x="136840" y="185183"/>
                  </a:lnTo>
                  <a:lnTo>
                    <a:pt x="149269" y="174516"/>
                  </a:lnTo>
                  <a:cubicBezTo>
                    <a:pt x="149954" y="176343"/>
                    <a:pt x="150345" y="178333"/>
                    <a:pt x="150345" y="180355"/>
                  </a:cubicBezTo>
                  <a:lnTo>
                    <a:pt x="150345" y="205701"/>
                  </a:lnTo>
                  <a:cubicBezTo>
                    <a:pt x="150345" y="207397"/>
                    <a:pt x="151715" y="208767"/>
                    <a:pt x="153411" y="208767"/>
                  </a:cubicBezTo>
                  <a:cubicBezTo>
                    <a:pt x="155075" y="208767"/>
                    <a:pt x="156445" y="207397"/>
                    <a:pt x="156445" y="205701"/>
                  </a:cubicBezTo>
                  <a:lnTo>
                    <a:pt x="156445" y="180355"/>
                  </a:lnTo>
                  <a:cubicBezTo>
                    <a:pt x="156445" y="170765"/>
                    <a:pt x="150378" y="162186"/>
                    <a:pt x="141342" y="158989"/>
                  </a:cubicBezTo>
                  <a:lnTo>
                    <a:pt x="136840" y="157391"/>
                  </a:lnTo>
                  <a:lnTo>
                    <a:pt x="136840" y="58618"/>
                  </a:lnTo>
                  <a:cubicBezTo>
                    <a:pt x="136840" y="26292"/>
                    <a:pt x="110549" y="0"/>
                    <a:pt x="78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4" name="Google Shape;1574;p40"/>
            <p:cNvSpPr/>
            <p:nvPr/>
          </p:nvSpPr>
          <p:spPr>
            <a:xfrm>
              <a:off x="3060550" y="1708775"/>
              <a:ext cx="416750" cy="234575"/>
            </a:xfrm>
            <a:custGeom>
              <a:avLst/>
              <a:gdLst/>
              <a:ahLst/>
              <a:cxnLst/>
              <a:rect l="l" t="t" r="r" b="b"/>
              <a:pathLst>
                <a:path w="16670" h="9383" extrusionOk="0">
                  <a:moveTo>
                    <a:pt x="13210" y="0"/>
                  </a:moveTo>
                  <a:cubicBezTo>
                    <a:pt x="12896" y="0"/>
                    <a:pt x="12578" y="49"/>
                    <a:pt x="12265" y="151"/>
                  </a:cubicBezTo>
                  <a:lnTo>
                    <a:pt x="2479" y="3445"/>
                  </a:lnTo>
                  <a:cubicBezTo>
                    <a:pt x="881" y="3967"/>
                    <a:pt x="0" y="5696"/>
                    <a:pt x="522" y="7294"/>
                  </a:cubicBezTo>
                  <a:cubicBezTo>
                    <a:pt x="979" y="8599"/>
                    <a:pt x="2153" y="9382"/>
                    <a:pt x="3425" y="9382"/>
                  </a:cubicBezTo>
                  <a:cubicBezTo>
                    <a:pt x="3752" y="9382"/>
                    <a:pt x="4078" y="9350"/>
                    <a:pt x="4404" y="9252"/>
                  </a:cubicBezTo>
                  <a:lnTo>
                    <a:pt x="14223" y="5957"/>
                  </a:lnTo>
                  <a:cubicBezTo>
                    <a:pt x="15821" y="5435"/>
                    <a:pt x="16669" y="3706"/>
                    <a:pt x="16147" y="2108"/>
                  </a:cubicBezTo>
                  <a:cubicBezTo>
                    <a:pt x="15727" y="822"/>
                    <a:pt x="14505" y="0"/>
                    <a:pt x="13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4138613" y="654050"/>
            <a:ext cx="3905250" cy="6604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2" name="TextBox 41"/>
          <p:cNvSpPr txBox="1"/>
          <p:nvPr/>
        </p:nvSpPr>
        <p:spPr>
          <a:xfrm>
            <a:off x="4138614" y="730334"/>
            <a:ext cx="3905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Ubuntu Light" panose="020B0304030602030204" pitchFamily="34" charset="0"/>
              </a:rPr>
              <a:t>OUR </a:t>
            </a:r>
            <a:r>
              <a:rPr lang="en-US" sz="3000" dirty="0">
                <a:solidFill>
                  <a:schemeClr val="bg1"/>
                </a:solidFill>
                <a:latin typeface="Ubuntu" panose="020B0504030602030204" pitchFamily="34" charset="0"/>
              </a:rPr>
              <a:t>TEAM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78077" y="3908879"/>
            <a:ext cx="17489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Ubuntu Light" panose="020B0304030602030204" pitchFamily="34" charset="0"/>
              </a:rPr>
              <a:t>TRAN DUC HUY</a:t>
            </a:r>
            <a:endParaRPr lang="en-US" sz="1500" dirty="0">
              <a:solidFill>
                <a:schemeClr val="bg1"/>
              </a:solidFill>
              <a:latin typeface="Ubuntu medium" panose="020B0604030602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6262" y="4178300"/>
            <a:ext cx="1577522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" dirty="0">
                <a:solidFill>
                  <a:schemeClr val="bg1"/>
                </a:solidFill>
                <a:latin typeface="Ubuntu" panose="020B0504030602030204" pitchFamily="34" charset="0"/>
              </a:rPr>
              <a:t>Project Leader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5788" y="4429929"/>
            <a:ext cx="1978025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Ubuntu" panose="020B0504030602030204" pitchFamily="34" charset="0"/>
              </a:rPr>
              <a:t>Business Analyst, Data Labelling and analytics</a:t>
            </a:r>
          </a:p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Ubuntu" panose="020B0504030602030204" pitchFamily="34" charset="0"/>
              </a:rPr>
              <a:t> Communication, problem solving,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73140" y="4456141"/>
            <a:ext cx="1978025" cy="669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Ubuntu" panose="020B0504030602030204" pitchFamily="34" charset="0"/>
              </a:rPr>
              <a:t>C++, Python, OpenGL, Machine learning, Data Labelling and analytics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704388" y="4429929"/>
            <a:ext cx="1978025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Ubuntu" panose="020B0504030602030204" pitchFamily="34" charset="0"/>
              </a:rPr>
              <a:t> C++, Communication, problem solving,</a:t>
            </a:r>
          </a:p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Ubuntu" panose="020B0504030602030204" pitchFamily="34" charset="0"/>
              </a:rPr>
              <a:t>Documentation, Business Analyst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865437" y="3908879"/>
            <a:ext cx="21063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Ubuntu Light" panose="020B0304030602030204" pitchFamily="34" charset="0"/>
              </a:rPr>
              <a:t>TRAN HUNG THINH</a:t>
            </a:r>
            <a:endParaRPr lang="en-US" sz="1500" dirty="0">
              <a:solidFill>
                <a:schemeClr val="bg1"/>
              </a:solidFill>
              <a:latin typeface="Ubuntu medium" panose="020B060403060203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37648" y="3908879"/>
            <a:ext cx="2753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Ubuntu Light" panose="020B0304030602030204" pitchFamily="34" charset="0"/>
              </a:rPr>
              <a:t>LE NGUYEN HAN HOAN</a:t>
            </a:r>
            <a:endParaRPr lang="en-US" sz="1500" dirty="0">
              <a:solidFill>
                <a:schemeClr val="bg1"/>
              </a:solidFill>
              <a:latin typeface="Ubuntu medium" panose="020B060403060203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24738" y="3901301"/>
            <a:ext cx="17489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Ubuntu Light" panose="020B0304030602030204" pitchFamily="34" charset="0"/>
              </a:rPr>
              <a:t>DO THIEN Y</a:t>
            </a:r>
            <a:endParaRPr lang="en-US" sz="1500" dirty="0">
              <a:solidFill>
                <a:schemeClr val="bg1"/>
              </a:solidFill>
              <a:latin typeface="Ubuntu medium" panose="020B060403060203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704387" y="3908879"/>
            <a:ext cx="25910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Ubuntu Light" panose="020B0304030602030204" pitchFamily="34" charset="0"/>
              </a:rPr>
              <a:t>NGUYEN MINH QUAN</a:t>
            </a:r>
            <a:endParaRPr lang="en-US" sz="1500" dirty="0">
              <a:solidFill>
                <a:schemeClr val="bg1"/>
              </a:solidFill>
              <a:latin typeface="Ubuntu medium" panose="020B060403060203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57727" y="4173981"/>
            <a:ext cx="1020537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" dirty="0">
                <a:solidFill>
                  <a:schemeClr val="bg1"/>
                </a:solidFill>
                <a:latin typeface="Ubuntu" panose="020B0504030602030204" pitchFamily="34" charset="0"/>
              </a:rPr>
              <a:t>Developer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070475" y="4191402"/>
            <a:ext cx="2127250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" dirty="0">
                <a:solidFill>
                  <a:schemeClr val="bg1"/>
                </a:solidFill>
                <a:latin typeface="Ubuntu" panose="020B0504030602030204" pitchFamily="34" charset="0"/>
              </a:rPr>
              <a:t>Computer Vision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410222" y="4173981"/>
            <a:ext cx="1701201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" dirty="0">
                <a:solidFill>
                  <a:schemeClr val="bg1"/>
                </a:solidFill>
                <a:latin typeface="Ubuntu" panose="020B0504030602030204" pitchFamily="34" charset="0"/>
              </a:rPr>
              <a:t>Developer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706655" y="4173981"/>
            <a:ext cx="1599521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" dirty="0">
                <a:solidFill>
                  <a:schemeClr val="bg1"/>
                </a:solidFill>
                <a:latin typeface="Ubuntu" panose="020B0504030602030204" pitchFamily="34" charset="0"/>
              </a:rPr>
              <a:t>Business Analyst </a:t>
            </a:r>
          </a:p>
        </p:txBody>
      </p:sp>
      <p:sp>
        <p:nvSpPr>
          <p:cNvPr id="56" name="Oval 55"/>
          <p:cNvSpPr/>
          <p:nvPr/>
        </p:nvSpPr>
        <p:spPr>
          <a:xfrm>
            <a:off x="585788" y="2054494"/>
            <a:ext cx="1628775" cy="1628775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7" name="Oval 56"/>
          <p:cNvSpPr/>
          <p:nvPr/>
        </p:nvSpPr>
        <p:spPr>
          <a:xfrm>
            <a:off x="2873149" y="2028494"/>
            <a:ext cx="1628775" cy="1628775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8" name="Oval 57"/>
          <p:cNvSpPr/>
          <p:nvPr/>
        </p:nvSpPr>
        <p:spPr>
          <a:xfrm>
            <a:off x="5152799" y="2054494"/>
            <a:ext cx="1628775" cy="1628775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9" name="Oval 58"/>
          <p:cNvSpPr/>
          <p:nvPr/>
        </p:nvSpPr>
        <p:spPr>
          <a:xfrm>
            <a:off x="7372578" y="2054494"/>
            <a:ext cx="1628775" cy="1628775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0" name="Oval 59"/>
          <p:cNvSpPr/>
          <p:nvPr/>
        </p:nvSpPr>
        <p:spPr>
          <a:xfrm>
            <a:off x="9719809" y="2028494"/>
            <a:ext cx="1628775" cy="1628775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2" name="TextBox 61"/>
          <p:cNvSpPr txBox="1"/>
          <p:nvPr/>
        </p:nvSpPr>
        <p:spPr>
          <a:xfrm>
            <a:off x="2861951" y="4449421"/>
            <a:ext cx="1978025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Ubuntu" panose="020B0504030602030204" pitchFamily="34" charset="0"/>
              </a:rPr>
              <a:t>C++, Arduino, Scratch,</a:t>
            </a:r>
          </a:p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Ubuntu" panose="020B0504030602030204" pitchFamily="34" charset="0"/>
              </a:rPr>
              <a:t>electronic fundamental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428225" y="4408497"/>
            <a:ext cx="1978025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Ubuntu" panose="020B0504030602030204" pitchFamily="34" charset="0"/>
              </a:rPr>
              <a:t>Arduino, Scratch, designing,</a:t>
            </a:r>
          </a:p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Ubuntu" panose="020B0504030602030204" pitchFamily="34" charset="0"/>
              </a:rPr>
              <a:t>electronic fundamental, C++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63E2EF-E9EE-4A70-ADF8-3C48D2CB7F63}"/>
              </a:ext>
            </a:extLst>
          </p:cNvPr>
          <p:cNvSpPr txBox="1"/>
          <p:nvPr/>
        </p:nvSpPr>
        <p:spPr>
          <a:xfrm>
            <a:off x="539581" y="5645529"/>
            <a:ext cx="5522108" cy="369332"/>
          </a:xfrm>
          <a:prstGeom prst="rect">
            <a:avLst/>
          </a:prstGeom>
          <a:noFill/>
        </p:spPr>
        <p:txBody>
          <a:bodyPr wrap="square" lIns="107972" rIns="107972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Ubuntu bold"/>
              </a:rPr>
              <a:t>Supervised by: </a:t>
            </a:r>
            <a:r>
              <a:rPr lang="en-US" dirty="0">
                <a:solidFill>
                  <a:schemeClr val="bg1"/>
                </a:solidFill>
                <a:latin typeface="Ubuntu bold"/>
              </a:rPr>
              <a:t>Mr. Cao Xuan Nam</a:t>
            </a:r>
            <a:endParaRPr lang="en-US" altLang="ko-KR" sz="1600" dirty="0">
              <a:solidFill>
                <a:schemeClr val="bg1"/>
              </a:solidFill>
              <a:latin typeface="Ubuntu bold"/>
            </a:endParaRPr>
          </a:p>
        </p:txBody>
      </p:sp>
    </p:spTree>
    <p:extLst>
      <p:ext uri="{BB962C8B-B14F-4D97-AF65-F5344CB8AC3E}">
        <p14:creationId xmlns:p14="http://schemas.microsoft.com/office/powerpoint/2010/main" val="353262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749" y="511546"/>
            <a:ext cx="11046384" cy="2207139"/>
          </a:xfrm>
          <a:prstGeom prst="rect">
            <a:avLst/>
          </a:prstGeom>
        </p:spPr>
      </p:pic>
      <p:sp>
        <p:nvSpPr>
          <p:cNvPr id="21" name="Google Shape;135;p27"/>
          <p:cNvSpPr txBox="1">
            <a:spLocks/>
          </p:cNvSpPr>
          <p:nvPr/>
        </p:nvSpPr>
        <p:spPr>
          <a:xfrm>
            <a:off x="641963" y="114349"/>
            <a:ext cx="2622800" cy="303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200" b="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200">
                <a:solidFill>
                  <a:srgbClr val="F3F3F3"/>
                </a:solidFill>
              </a:defRPr>
            </a:lvl9pPr>
          </a:lstStyle>
          <a:p>
            <a:pPr algn="r"/>
            <a:r>
              <a:rPr lang="en-US" sz="4400" b="1" dirty="0">
                <a:solidFill>
                  <a:srgbClr val="41E6C4"/>
                </a:solidFill>
              </a:rPr>
              <a:t>OUR CLIENT</a:t>
            </a:r>
          </a:p>
        </p:txBody>
      </p:sp>
      <p:cxnSp>
        <p:nvCxnSpPr>
          <p:cNvPr id="22" name="Google Shape;137;p27"/>
          <p:cNvCxnSpPr>
            <a:cxnSpLocks/>
          </p:cNvCxnSpPr>
          <p:nvPr/>
        </p:nvCxnSpPr>
        <p:spPr>
          <a:xfrm>
            <a:off x="3446220" y="542413"/>
            <a:ext cx="0" cy="2176272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163E2EF-E9EE-4A70-ADF8-3C48D2CB7F63}"/>
              </a:ext>
            </a:extLst>
          </p:cNvPr>
          <p:cNvSpPr txBox="1"/>
          <p:nvPr/>
        </p:nvSpPr>
        <p:spPr>
          <a:xfrm>
            <a:off x="641962" y="3146749"/>
            <a:ext cx="9160405" cy="1938992"/>
          </a:xfrm>
          <a:prstGeom prst="rect">
            <a:avLst/>
          </a:prstGeom>
          <a:noFill/>
        </p:spPr>
        <p:txBody>
          <a:bodyPr wrap="square" lIns="107972" rIns="107972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Ubuntu bold"/>
              </a:rPr>
              <a:t>Client: </a:t>
            </a:r>
            <a:r>
              <a:rPr lang="en-US" sz="2400" dirty="0">
                <a:solidFill>
                  <a:schemeClr val="bg1"/>
                </a:solidFill>
                <a:latin typeface="Ubuntu bold"/>
              </a:rPr>
              <a:t>Fromlabs Solution LTD</a:t>
            </a:r>
          </a:p>
          <a:p>
            <a:r>
              <a:rPr lang="en-US" sz="2400" b="1" dirty="0">
                <a:solidFill>
                  <a:schemeClr val="bg1"/>
                </a:solidFill>
                <a:latin typeface="Ubuntu bold"/>
              </a:rPr>
              <a:t>Presented By: </a:t>
            </a:r>
            <a:r>
              <a:rPr lang="en-US" sz="2400" dirty="0">
                <a:solidFill>
                  <a:schemeClr val="bg1"/>
                </a:solidFill>
                <a:latin typeface="Ubuntu bold"/>
              </a:rPr>
              <a:t>Mr.Petteri Kaspenpalo and Mr. Hieu</a:t>
            </a:r>
          </a:p>
          <a:p>
            <a:r>
              <a:rPr lang="en-US" sz="2400" b="1" dirty="0">
                <a:solidFill>
                  <a:schemeClr val="bg1"/>
                </a:solidFill>
                <a:latin typeface="Ubuntu bold"/>
              </a:rPr>
              <a:t>Address: </a:t>
            </a:r>
            <a:r>
              <a:rPr lang="en-US" sz="2400" dirty="0">
                <a:solidFill>
                  <a:schemeClr val="bg1"/>
                </a:solidFill>
                <a:latin typeface="Ubuntu bold"/>
              </a:rPr>
              <a:t>8 Burn Road Singapore 369977</a:t>
            </a:r>
          </a:p>
          <a:p>
            <a:r>
              <a:rPr lang="en-US" sz="2400" b="1" dirty="0">
                <a:solidFill>
                  <a:schemeClr val="bg1"/>
                </a:solidFill>
                <a:latin typeface="Ubuntu bold"/>
              </a:rPr>
              <a:t>Phone: </a:t>
            </a:r>
            <a:r>
              <a:rPr lang="en-US" sz="2400" dirty="0">
                <a:solidFill>
                  <a:schemeClr val="bg1"/>
                </a:solidFill>
                <a:latin typeface="Ubuntu bold"/>
              </a:rPr>
              <a:t>SG (+65) 9235.4689, US (+1) 917.410.0388</a:t>
            </a:r>
          </a:p>
          <a:p>
            <a:r>
              <a:rPr lang="en-US" sz="2400" b="1" dirty="0">
                <a:solidFill>
                  <a:schemeClr val="bg1"/>
                </a:solidFill>
                <a:latin typeface="Ubuntu bold"/>
              </a:rPr>
              <a:t>Email: </a:t>
            </a:r>
            <a:r>
              <a:rPr lang="en-US" sz="2400" dirty="0">
                <a:solidFill>
                  <a:schemeClr val="bg1"/>
                </a:solidFill>
                <a:latin typeface="Ubuntu bold"/>
              </a:rPr>
              <a:t>info@fromlabs.com</a:t>
            </a:r>
            <a:endParaRPr lang="en-US" altLang="ko-KR" sz="2000" dirty="0">
              <a:solidFill>
                <a:schemeClr val="bg1"/>
              </a:solidFill>
              <a:latin typeface="Ubuntu bold"/>
            </a:endParaRPr>
          </a:p>
        </p:txBody>
      </p:sp>
    </p:spTree>
    <p:extLst>
      <p:ext uri="{BB962C8B-B14F-4D97-AF65-F5344CB8AC3E}">
        <p14:creationId xmlns:p14="http://schemas.microsoft.com/office/powerpoint/2010/main" val="2466814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solidFill>
                  <a:srgbClr val="FFFFFF"/>
                </a:solidFill>
              </a:rPr>
              <a:t>ABOUT THE PROJECT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3" name="Google Shape;293;p24"/>
          <p:cNvSpPr txBox="1">
            <a:spLocks noGrp="1"/>
          </p:cNvSpPr>
          <p:nvPr>
            <p:ph type="subTitle" idx="1"/>
          </p:nvPr>
        </p:nvSpPr>
        <p:spPr>
          <a:xfrm>
            <a:off x="6524932" y="3661832"/>
            <a:ext cx="5417131" cy="28029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sz="2400" dirty="0"/>
              <a:t>We’re aiming to introduce drones to assist in tasks automatically without human intervention.</a:t>
            </a:r>
          </a:p>
          <a:p>
            <a:pPr marL="0" indent="0"/>
            <a:r>
              <a:rPr lang="en-US" sz="2400" dirty="0"/>
              <a:t>We will be able to introduce a new potential </a:t>
            </a:r>
            <a:r>
              <a:rPr lang="en-US" sz="2400" dirty="0" err="1"/>
              <a:t>IoT</a:t>
            </a:r>
            <a:r>
              <a:rPr lang="en-US" sz="2400" dirty="0"/>
              <a:t> aspect.</a:t>
            </a:r>
          </a:p>
        </p:txBody>
      </p:sp>
      <p:cxnSp>
        <p:nvCxnSpPr>
          <p:cNvPr id="294" name="Google Shape;294;p24"/>
          <p:cNvCxnSpPr/>
          <p:nvPr/>
        </p:nvCxnSpPr>
        <p:spPr>
          <a:xfrm>
            <a:off x="6639133" y="3033733"/>
            <a:ext cx="59312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044E276-1D67-4E18-96BD-444E7704C9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48" y="2124359"/>
            <a:ext cx="5945984" cy="21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71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/>
          <p:nvPr/>
        </p:nvSpPr>
        <p:spPr>
          <a:xfrm>
            <a:off x="749876" y="3625702"/>
            <a:ext cx="3102000" cy="508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397" name="Google Shape;397;p26"/>
          <p:cNvSpPr/>
          <p:nvPr/>
        </p:nvSpPr>
        <p:spPr>
          <a:xfrm>
            <a:off x="749876" y="2690569"/>
            <a:ext cx="3102000" cy="508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398" name="Google Shape;398;p26"/>
          <p:cNvSpPr/>
          <p:nvPr/>
        </p:nvSpPr>
        <p:spPr>
          <a:xfrm>
            <a:off x="749876" y="1755436"/>
            <a:ext cx="3102000" cy="508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399" name="Google Shape;399;p26"/>
          <p:cNvSpPr txBox="1">
            <a:spLocks noGrp="1"/>
          </p:cNvSpPr>
          <p:nvPr>
            <p:ph type="ctrTitle" idx="4"/>
          </p:nvPr>
        </p:nvSpPr>
        <p:spPr>
          <a:xfrm>
            <a:off x="1330004" y="0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dirty="0"/>
              <a:t>OUR VISION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749875" y="1754233"/>
            <a:ext cx="2768000" cy="5168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SIMPLE MOVEMENT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1" name="Google Shape;401;p26"/>
          <p:cNvSpPr txBox="1">
            <a:spLocks noGrp="1"/>
          </p:cNvSpPr>
          <p:nvPr>
            <p:ph type="ctrTitle" idx="2"/>
          </p:nvPr>
        </p:nvSpPr>
        <p:spPr>
          <a:xfrm>
            <a:off x="746268" y="3618038"/>
            <a:ext cx="2768000" cy="5168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AVOID OBSTACLE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2" name="Google Shape;402;p26"/>
          <p:cNvSpPr txBox="1">
            <a:spLocks noGrp="1"/>
          </p:cNvSpPr>
          <p:nvPr>
            <p:ph type="ctrTitle" idx="3"/>
          </p:nvPr>
        </p:nvSpPr>
        <p:spPr>
          <a:xfrm>
            <a:off x="749875" y="2698227"/>
            <a:ext cx="2768000" cy="5020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SELF-BALANCE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403" name="Google Shape;403;p26"/>
          <p:cNvCxnSpPr/>
          <p:nvPr/>
        </p:nvCxnSpPr>
        <p:spPr>
          <a:xfrm>
            <a:off x="-1096" y="737367"/>
            <a:ext cx="44540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4" name="Google Shape;404;p26"/>
          <p:cNvSpPr/>
          <p:nvPr/>
        </p:nvSpPr>
        <p:spPr>
          <a:xfrm>
            <a:off x="61476" y="1726836"/>
            <a:ext cx="565200" cy="5652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405" name="Google Shape;405;p26"/>
          <p:cNvSpPr/>
          <p:nvPr/>
        </p:nvSpPr>
        <p:spPr>
          <a:xfrm>
            <a:off x="61476" y="2661969"/>
            <a:ext cx="565200" cy="5652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407" name="Google Shape;407;p26"/>
          <p:cNvSpPr/>
          <p:nvPr/>
        </p:nvSpPr>
        <p:spPr>
          <a:xfrm>
            <a:off x="61476" y="3597102"/>
            <a:ext cx="565200" cy="5652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44" name="Google Shape;442;p27">
            <a:extLst>
              <a:ext uri="{FF2B5EF4-FFF2-40B4-BE49-F238E27FC236}">
                <a16:creationId xmlns:a16="http://schemas.microsoft.com/office/drawing/2014/main" id="{B859B03E-7334-4206-82E8-3D978F5EDA10}"/>
              </a:ext>
            </a:extLst>
          </p:cNvPr>
          <p:cNvSpPr/>
          <p:nvPr/>
        </p:nvSpPr>
        <p:spPr>
          <a:xfrm rot="10800000">
            <a:off x="8019471" y="1545623"/>
            <a:ext cx="3102000" cy="508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" name="Google Shape;443;p27">
            <a:extLst>
              <a:ext uri="{FF2B5EF4-FFF2-40B4-BE49-F238E27FC236}">
                <a16:creationId xmlns:a16="http://schemas.microsoft.com/office/drawing/2014/main" id="{2CA67822-1D12-440E-8DE3-07D1CACC2157}"/>
              </a:ext>
            </a:extLst>
          </p:cNvPr>
          <p:cNvSpPr/>
          <p:nvPr/>
        </p:nvSpPr>
        <p:spPr>
          <a:xfrm rot="10800000">
            <a:off x="8019471" y="2483472"/>
            <a:ext cx="3102000" cy="508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" name="Google Shape;444;p27">
            <a:extLst>
              <a:ext uri="{FF2B5EF4-FFF2-40B4-BE49-F238E27FC236}">
                <a16:creationId xmlns:a16="http://schemas.microsoft.com/office/drawing/2014/main" id="{873CAECC-DD0D-4CB7-B759-0822A20EAAF2}"/>
              </a:ext>
            </a:extLst>
          </p:cNvPr>
          <p:cNvSpPr/>
          <p:nvPr/>
        </p:nvSpPr>
        <p:spPr>
          <a:xfrm rot="10800000">
            <a:off x="8019471" y="3421289"/>
            <a:ext cx="3102000" cy="508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" name="Google Shape;446;p27">
            <a:extLst>
              <a:ext uri="{FF2B5EF4-FFF2-40B4-BE49-F238E27FC236}">
                <a16:creationId xmlns:a16="http://schemas.microsoft.com/office/drawing/2014/main" id="{CF6E1B48-2CCF-47F0-90EF-704FC34974AC}"/>
              </a:ext>
            </a:extLst>
          </p:cNvPr>
          <p:cNvSpPr/>
          <p:nvPr/>
        </p:nvSpPr>
        <p:spPr>
          <a:xfrm>
            <a:off x="11210004" y="1474339"/>
            <a:ext cx="565200" cy="5652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" name="Google Shape;447;p27">
            <a:extLst>
              <a:ext uri="{FF2B5EF4-FFF2-40B4-BE49-F238E27FC236}">
                <a16:creationId xmlns:a16="http://schemas.microsoft.com/office/drawing/2014/main" id="{0FE122F4-EC79-4523-BA9C-C45E0C1C9E0B}"/>
              </a:ext>
            </a:extLst>
          </p:cNvPr>
          <p:cNvSpPr/>
          <p:nvPr/>
        </p:nvSpPr>
        <p:spPr>
          <a:xfrm>
            <a:off x="11210004" y="2409472"/>
            <a:ext cx="565200" cy="5652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" name="Google Shape;450;p27">
            <a:extLst>
              <a:ext uri="{FF2B5EF4-FFF2-40B4-BE49-F238E27FC236}">
                <a16:creationId xmlns:a16="http://schemas.microsoft.com/office/drawing/2014/main" id="{129A4E4B-9053-4437-9812-0FC4769D4C54}"/>
              </a:ext>
            </a:extLst>
          </p:cNvPr>
          <p:cNvSpPr/>
          <p:nvPr/>
        </p:nvSpPr>
        <p:spPr>
          <a:xfrm>
            <a:off x="11210004" y="3344605"/>
            <a:ext cx="565200" cy="5652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" name="Google Shape;552;p27">
            <a:extLst>
              <a:ext uri="{FF2B5EF4-FFF2-40B4-BE49-F238E27FC236}">
                <a16:creationId xmlns:a16="http://schemas.microsoft.com/office/drawing/2014/main" id="{879BD5B4-9A92-46AC-94C7-7C4F8025FD77}"/>
              </a:ext>
            </a:extLst>
          </p:cNvPr>
          <p:cNvSpPr txBox="1">
            <a:spLocks/>
          </p:cNvSpPr>
          <p:nvPr/>
        </p:nvSpPr>
        <p:spPr>
          <a:xfrm>
            <a:off x="8268998" y="1545621"/>
            <a:ext cx="2852474" cy="508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 kern="12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r"/>
            <a:r>
              <a:rPr lang="en-US" dirty="0">
                <a:solidFill>
                  <a:srgbClr val="0E2A47"/>
                </a:solidFill>
              </a:rPr>
              <a:t>NAVIGATION</a:t>
            </a:r>
          </a:p>
        </p:txBody>
      </p:sp>
      <p:sp>
        <p:nvSpPr>
          <p:cNvPr id="56" name="Google Shape;553;p27">
            <a:extLst>
              <a:ext uri="{FF2B5EF4-FFF2-40B4-BE49-F238E27FC236}">
                <a16:creationId xmlns:a16="http://schemas.microsoft.com/office/drawing/2014/main" id="{AAEC06F4-2FA1-4EAE-8F51-A8963EFDCC27}"/>
              </a:ext>
            </a:extLst>
          </p:cNvPr>
          <p:cNvSpPr txBox="1">
            <a:spLocks/>
          </p:cNvSpPr>
          <p:nvPr/>
        </p:nvSpPr>
        <p:spPr>
          <a:xfrm>
            <a:off x="8268997" y="3423922"/>
            <a:ext cx="2835421" cy="50536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 kern="12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r"/>
            <a:r>
              <a:rPr lang="en-US" dirty="0">
                <a:solidFill>
                  <a:srgbClr val="0E2A47"/>
                </a:solidFill>
              </a:rPr>
              <a:t>OPERATING TIME</a:t>
            </a:r>
          </a:p>
        </p:txBody>
      </p:sp>
      <p:sp>
        <p:nvSpPr>
          <p:cNvPr id="57" name="Google Shape;554;p27">
            <a:extLst>
              <a:ext uri="{FF2B5EF4-FFF2-40B4-BE49-F238E27FC236}">
                <a16:creationId xmlns:a16="http://schemas.microsoft.com/office/drawing/2014/main" id="{2199FD11-2C5F-4C49-8C3E-7E4431AD3817}"/>
              </a:ext>
            </a:extLst>
          </p:cNvPr>
          <p:cNvSpPr txBox="1">
            <a:spLocks/>
          </p:cNvSpPr>
          <p:nvPr/>
        </p:nvSpPr>
        <p:spPr>
          <a:xfrm>
            <a:off x="8268997" y="2483440"/>
            <a:ext cx="2852473" cy="48417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 kern="12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r"/>
            <a:r>
              <a:rPr lang="en-US" dirty="0">
                <a:solidFill>
                  <a:srgbClr val="0E2A47"/>
                </a:solidFill>
              </a:rPr>
              <a:t>BIG CONNECTION RANGE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04D88-CA6F-43B8-B689-B84792B1C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5184">
            <a:off x="3688054" y="2055296"/>
            <a:ext cx="4488026" cy="2343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96485C-1AD7-4D40-8725-103D0FC2E6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12" y="1834540"/>
            <a:ext cx="380695" cy="380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CA8036-15EA-4F4D-91E5-9D8CCB329D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680" y="2747237"/>
            <a:ext cx="455757" cy="4557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4D983A-9363-4513-80F2-A402BE86A5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334" y="3689778"/>
            <a:ext cx="432103" cy="432103"/>
          </a:xfrm>
          <a:prstGeom prst="rect">
            <a:avLst/>
          </a:prstGeom>
        </p:spPr>
      </p:pic>
      <p:sp>
        <p:nvSpPr>
          <p:cNvPr id="68" name="Google Shape;396;p26">
            <a:extLst>
              <a:ext uri="{FF2B5EF4-FFF2-40B4-BE49-F238E27FC236}">
                <a16:creationId xmlns:a16="http://schemas.microsoft.com/office/drawing/2014/main" id="{99A6E5D2-15B1-408A-8C19-32D2D922A5CE}"/>
              </a:ext>
            </a:extLst>
          </p:cNvPr>
          <p:cNvSpPr/>
          <p:nvPr/>
        </p:nvSpPr>
        <p:spPr>
          <a:xfrm>
            <a:off x="746268" y="4589435"/>
            <a:ext cx="3102000" cy="508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69" name="Google Shape;401;p26">
            <a:extLst>
              <a:ext uri="{FF2B5EF4-FFF2-40B4-BE49-F238E27FC236}">
                <a16:creationId xmlns:a16="http://schemas.microsoft.com/office/drawing/2014/main" id="{B927E313-721D-40F0-98E8-3CC2EB491B0E}"/>
              </a:ext>
            </a:extLst>
          </p:cNvPr>
          <p:cNvSpPr txBox="1">
            <a:spLocks/>
          </p:cNvSpPr>
          <p:nvPr/>
        </p:nvSpPr>
        <p:spPr>
          <a:xfrm>
            <a:off x="742660" y="4581771"/>
            <a:ext cx="2768000" cy="5168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 kern="12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chemeClr val="dk1"/>
                </a:solidFill>
              </a:rPr>
              <a:t>SELF OPERATING</a:t>
            </a:r>
          </a:p>
        </p:txBody>
      </p:sp>
      <p:sp>
        <p:nvSpPr>
          <p:cNvPr id="70" name="Google Shape;407;p26">
            <a:extLst>
              <a:ext uri="{FF2B5EF4-FFF2-40B4-BE49-F238E27FC236}">
                <a16:creationId xmlns:a16="http://schemas.microsoft.com/office/drawing/2014/main" id="{A93D7BA2-4A47-42FD-8C7C-B780AF8C7BFE}"/>
              </a:ext>
            </a:extLst>
          </p:cNvPr>
          <p:cNvSpPr/>
          <p:nvPr/>
        </p:nvSpPr>
        <p:spPr>
          <a:xfrm>
            <a:off x="57868" y="4560835"/>
            <a:ext cx="565200" cy="5652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CE3A8B-7C25-481D-B343-E3965FCF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4" y="4609681"/>
            <a:ext cx="487754" cy="487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9BE499-1691-4389-B426-5C6866DA3E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883" y="1545621"/>
            <a:ext cx="460692" cy="4606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5FEF3-919B-4651-A2CB-719DBBC5FC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883" y="2494529"/>
            <a:ext cx="407396" cy="4073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1A28C2-A2B1-4755-9890-F6F68CE67D2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731" y="3398354"/>
            <a:ext cx="439367" cy="439367"/>
          </a:xfrm>
          <a:prstGeom prst="rect">
            <a:avLst/>
          </a:prstGeom>
        </p:spPr>
      </p:pic>
      <p:sp>
        <p:nvSpPr>
          <p:cNvPr id="80" name="Google Shape;444;p27">
            <a:extLst>
              <a:ext uri="{FF2B5EF4-FFF2-40B4-BE49-F238E27FC236}">
                <a16:creationId xmlns:a16="http://schemas.microsoft.com/office/drawing/2014/main" id="{E3435D70-C31B-4F0A-92F4-0AEFC13C1B0C}"/>
              </a:ext>
            </a:extLst>
          </p:cNvPr>
          <p:cNvSpPr/>
          <p:nvPr/>
        </p:nvSpPr>
        <p:spPr>
          <a:xfrm rot="10800000">
            <a:off x="8002418" y="4359107"/>
            <a:ext cx="3102000" cy="508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1" name="Google Shape;450;p27">
            <a:extLst>
              <a:ext uri="{FF2B5EF4-FFF2-40B4-BE49-F238E27FC236}">
                <a16:creationId xmlns:a16="http://schemas.microsoft.com/office/drawing/2014/main" id="{6A4A5C55-3E16-48A2-969C-B71B0385D616}"/>
              </a:ext>
            </a:extLst>
          </p:cNvPr>
          <p:cNvSpPr/>
          <p:nvPr/>
        </p:nvSpPr>
        <p:spPr>
          <a:xfrm>
            <a:off x="11192951" y="4282423"/>
            <a:ext cx="565200" cy="5652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E45974-8002-4C32-AC54-783F2C63B79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951" y="4314283"/>
            <a:ext cx="565200" cy="534975"/>
          </a:xfrm>
          <a:prstGeom prst="rect">
            <a:avLst/>
          </a:prstGeom>
        </p:spPr>
      </p:pic>
      <p:sp>
        <p:nvSpPr>
          <p:cNvPr id="84" name="Google Shape;553;p27">
            <a:extLst>
              <a:ext uri="{FF2B5EF4-FFF2-40B4-BE49-F238E27FC236}">
                <a16:creationId xmlns:a16="http://schemas.microsoft.com/office/drawing/2014/main" id="{CAB81AD4-FB1B-4DDE-964C-29C9475FB9D9}"/>
              </a:ext>
            </a:extLst>
          </p:cNvPr>
          <p:cNvSpPr txBox="1">
            <a:spLocks/>
          </p:cNvSpPr>
          <p:nvPr/>
        </p:nvSpPr>
        <p:spPr>
          <a:xfrm>
            <a:off x="8268996" y="4360442"/>
            <a:ext cx="2835421" cy="50536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 kern="12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r"/>
            <a:r>
              <a:rPr lang="en-US" dirty="0">
                <a:solidFill>
                  <a:srgbClr val="0E2A47"/>
                </a:solidFill>
              </a:rPr>
              <a:t>AUTO LANDING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D145E58E-E3B4-44A3-9B0B-DEC87135060E}"/>
              </a:ext>
            </a:extLst>
          </p:cNvPr>
          <p:cNvGrpSpPr/>
          <p:nvPr/>
        </p:nvGrpSpPr>
        <p:grpSpPr>
          <a:xfrm>
            <a:off x="4821214" y="4782840"/>
            <a:ext cx="1917391" cy="1231016"/>
            <a:chOff x="4428327" y="1547844"/>
            <a:chExt cx="1917391" cy="1231016"/>
          </a:xfrm>
        </p:grpSpPr>
        <p:sp>
          <p:nvSpPr>
            <p:cNvPr id="85" name="Arrow: Bent 84">
              <a:extLst>
                <a:ext uri="{FF2B5EF4-FFF2-40B4-BE49-F238E27FC236}">
                  <a16:creationId xmlns:a16="http://schemas.microsoft.com/office/drawing/2014/main" id="{A6B7BE12-09FB-4D96-B729-743142598EFB}"/>
                </a:ext>
              </a:extLst>
            </p:cNvPr>
            <p:cNvSpPr/>
            <p:nvPr/>
          </p:nvSpPr>
          <p:spPr>
            <a:xfrm rot="5400000">
              <a:off x="5283243" y="1716384"/>
              <a:ext cx="1231016" cy="893935"/>
            </a:xfrm>
            <a:prstGeom prst="bentArrow">
              <a:avLst>
                <a:gd name="adj1" fmla="val 17570"/>
                <a:gd name="adj2" fmla="val 12190"/>
                <a:gd name="adj3" fmla="val 25000"/>
                <a:gd name="adj4" fmla="val 4375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B5F8347-99DE-46D2-9C68-B37A850460C7}"/>
                </a:ext>
              </a:extLst>
            </p:cNvPr>
            <p:cNvSpPr/>
            <p:nvPr/>
          </p:nvSpPr>
          <p:spPr>
            <a:xfrm>
              <a:off x="4428327" y="1547844"/>
              <a:ext cx="1023457" cy="156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F18205E-D3F3-4A49-9D40-707159E7BE84}"/>
              </a:ext>
            </a:extLst>
          </p:cNvPr>
          <p:cNvGrpSpPr/>
          <p:nvPr/>
        </p:nvGrpSpPr>
        <p:grpSpPr>
          <a:xfrm>
            <a:off x="3233966" y="3643364"/>
            <a:ext cx="1917391" cy="1231016"/>
            <a:chOff x="4428327" y="1547844"/>
            <a:chExt cx="1917391" cy="1231016"/>
          </a:xfrm>
        </p:grpSpPr>
        <p:sp>
          <p:nvSpPr>
            <p:cNvPr id="82" name="Arrow: Bent 81">
              <a:extLst>
                <a:ext uri="{FF2B5EF4-FFF2-40B4-BE49-F238E27FC236}">
                  <a16:creationId xmlns:a16="http://schemas.microsoft.com/office/drawing/2014/main" id="{7F948A40-2A17-4614-A50D-9DB599E5B68D}"/>
                </a:ext>
              </a:extLst>
            </p:cNvPr>
            <p:cNvSpPr/>
            <p:nvPr/>
          </p:nvSpPr>
          <p:spPr>
            <a:xfrm rot="5400000">
              <a:off x="5283243" y="1716384"/>
              <a:ext cx="1231016" cy="893935"/>
            </a:xfrm>
            <a:prstGeom prst="bentArrow">
              <a:avLst>
                <a:gd name="adj1" fmla="val 17570"/>
                <a:gd name="adj2" fmla="val 12190"/>
                <a:gd name="adj3" fmla="val 25000"/>
                <a:gd name="adj4" fmla="val 4375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8E5BA5-8D02-4F3D-BF86-F2FDC415CB76}"/>
                </a:ext>
              </a:extLst>
            </p:cNvPr>
            <p:cNvSpPr/>
            <p:nvPr/>
          </p:nvSpPr>
          <p:spPr>
            <a:xfrm>
              <a:off x="4428327" y="1547844"/>
              <a:ext cx="1023457" cy="156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AE8943A-DFFD-4C3E-8247-621AC6521F30}"/>
              </a:ext>
            </a:extLst>
          </p:cNvPr>
          <p:cNvGrpSpPr/>
          <p:nvPr/>
        </p:nvGrpSpPr>
        <p:grpSpPr>
          <a:xfrm>
            <a:off x="1648681" y="2535240"/>
            <a:ext cx="1917391" cy="1231016"/>
            <a:chOff x="4428327" y="1547844"/>
            <a:chExt cx="1917391" cy="1231016"/>
          </a:xfrm>
        </p:grpSpPr>
        <p:sp>
          <p:nvSpPr>
            <p:cNvPr id="77" name="Arrow: Bent 76">
              <a:extLst>
                <a:ext uri="{FF2B5EF4-FFF2-40B4-BE49-F238E27FC236}">
                  <a16:creationId xmlns:a16="http://schemas.microsoft.com/office/drawing/2014/main" id="{958BF409-9DA0-4278-8C55-4B27C1735821}"/>
                </a:ext>
              </a:extLst>
            </p:cNvPr>
            <p:cNvSpPr/>
            <p:nvPr/>
          </p:nvSpPr>
          <p:spPr>
            <a:xfrm rot="5400000">
              <a:off x="5283243" y="1716384"/>
              <a:ext cx="1231016" cy="893935"/>
            </a:xfrm>
            <a:prstGeom prst="bentArrow">
              <a:avLst>
                <a:gd name="adj1" fmla="val 17570"/>
                <a:gd name="adj2" fmla="val 12190"/>
                <a:gd name="adj3" fmla="val 25000"/>
                <a:gd name="adj4" fmla="val 4375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E2536EB-5611-484E-9D47-59C50AA975BF}"/>
                </a:ext>
              </a:extLst>
            </p:cNvPr>
            <p:cNvSpPr/>
            <p:nvPr/>
          </p:nvSpPr>
          <p:spPr>
            <a:xfrm>
              <a:off x="4428327" y="1547844"/>
              <a:ext cx="1023457" cy="156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Arrow: Bent 75">
            <a:extLst>
              <a:ext uri="{FF2B5EF4-FFF2-40B4-BE49-F238E27FC236}">
                <a16:creationId xmlns:a16="http://schemas.microsoft.com/office/drawing/2014/main" id="{C45FE15B-8A8F-4C87-BFED-38679D4418E3}"/>
              </a:ext>
            </a:extLst>
          </p:cNvPr>
          <p:cNvSpPr/>
          <p:nvPr/>
        </p:nvSpPr>
        <p:spPr>
          <a:xfrm rot="5400000">
            <a:off x="590713" y="1400315"/>
            <a:ext cx="1794034" cy="928547"/>
          </a:xfrm>
          <a:prstGeom prst="bentArrow">
            <a:avLst>
              <a:gd name="adj1" fmla="val 17570"/>
              <a:gd name="adj2" fmla="val 1219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" name="Google Shape;403;p26">
            <a:extLst>
              <a:ext uri="{FF2B5EF4-FFF2-40B4-BE49-F238E27FC236}">
                <a16:creationId xmlns:a16="http://schemas.microsoft.com/office/drawing/2014/main" id="{77722754-EF87-4F54-8F45-0E505E17AC3B}"/>
              </a:ext>
            </a:extLst>
          </p:cNvPr>
          <p:cNvCxnSpPr/>
          <p:nvPr/>
        </p:nvCxnSpPr>
        <p:spPr>
          <a:xfrm>
            <a:off x="-16778" y="744767"/>
            <a:ext cx="44540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99;p26">
            <a:extLst>
              <a:ext uri="{FF2B5EF4-FFF2-40B4-BE49-F238E27FC236}">
                <a16:creationId xmlns:a16="http://schemas.microsoft.com/office/drawing/2014/main" id="{EC08936D-47A5-47DD-80D0-56D6808BF919}"/>
              </a:ext>
            </a:extLst>
          </p:cNvPr>
          <p:cNvSpPr txBox="1">
            <a:spLocks/>
          </p:cNvSpPr>
          <p:nvPr/>
        </p:nvSpPr>
        <p:spPr>
          <a:xfrm>
            <a:off x="1314322" y="7400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Roboto Black"/>
              </a:rPr>
              <a:t>OUR VISION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1DE4D3B-6344-4D41-999A-C94D09743988}"/>
              </a:ext>
            </a:extLst>
          </p:cNvPr>
          <p:cNvSpPr/>
          <p:nvPr/>
        </p:nvSpPr>
        <p:spPr>
          <a:xfrm>
            <a:off x="194518" y="6610591"/>
            <a:ext cx="176161" cy="17616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5B3FDF-9D81-46CC-900A-5D7A0E68C5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75" y="-333878"/>
            <a:ext cx="5234625" cy="381370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51719D2-AC18-49F8-86DD-C5E9D0D257DD}"/>
              </a:ext>
            </a:extLst>
          </p:cNvPr>
          <p:cNvGrpSpPr/>
          <p:nvPr/>
        </p:nvGrpSpPr>
        <p:grpSpPr>
          <a:xfrm>
            <a:off x="0" y="1309677"/>
            <a:ext cx="3682767" cy="565200"/>
            <a:chOff x="0" y="1727681"/>
            <a:chExt cx="3682767" cy="565200"/>
          </a:xfrm>
        </p:grpSpPr>
        <p:sp>
          <p:nvSpPr>
            <p:cNvPr id="10" name="Google Shape;398;p26">
              <a:extLst>
                <a:ext uri="{FF2B5EF4-FFF2-40B4-BE49-F238E27FC236}">
                  <a16:creationId xmlns:a16="http://schemas.microsoft.com/office/drawing/2014/main" id="{AF3ED7BA-3737-4EF3-A2A7-7B4C151AC4D3}"/>
                </a:ext>
              </a:extLst>
            </p:cNvPr>
            <p:cNvSpPr/>
            <p:nvPr/>
          </p:nvSpPr>
          <p:spPr>
            <a:xfrm>
              <a:off x="676000" y="1756281"/>
              <a:ext cx="3006767" cy="508000"/>
            </a:xfrm>
            <a:prstGeom prst="homePlate">
              <a:avLst>
                <a:gd name="adj" fmla="val 50000"/>
              </a:avLst>
            </a:pr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8FFD5"/>
                </a:solidFill>
              </a:endParaRPr>
            </a:p>
          </p:txBody>
        </p:sp>
        <p:sp>
          <p:nvSpPr>
            <p:cNvPr id="13" name="Google Shape;404;p26">
              <a:extLst>
                <a:ext uri="{FF2B5EF4-FFF2-40B4-BE49-F238E27FC236}">
                  <a16:creationId xmlns:a16="http://schemas.microsoft.com/office/drawing/2014/main" id="{482880DD-3104-4453-A79F-C2CAFD78A030}"/>
                </a:ext>
              </a:extLst>
            </p:cNvPr>
            <p:cNvSpPr/>
            <p:nvPr/>
          </p:nvSpPr>
          <p:spPr>
            <a:xfrm>
              <a:off x="0" y="1727681"/>
              <a:ext cx="565200" cy="565200"/>
            </a:xfrm>
            <a:prstGeom prst="ellipse">
              <a:avLst/>
            </a:pr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8FFD5"/>
                </a:solidFill>
              </a:endParaRPr>
            </a:p>
          </p:txBody>
        </p:sp>
        <p:sp>
          <p:nvSpPr>
            <p:cNvPr id="18" name="Google Shape;401;p26">
              <a:extLst>
                <a:ext uri="{FF2B5EF4-FFF2-40B4-BE49-F238E27FC236}">
                  <a16:creationId xmlns:a16="http://schemas.microsoft.com/office/drawing/2014/main" id="{3224343F-503D-4FA0-9272-BA7EDEF8DB22}"/>
                </a:ext>
              </a:extLst>
            </p:cNvPr>
            <p:cNvSpPr txBox="1">
              <a:spLocks/>
            </p:cNvSpPr>
            <p:nvPr/>
          </p:nvSpPr>
          <p:spPr>
            <a:xfrm>
              <a:off x="676000" y="1756281"/>
              <a:ext cx="2746708" cy="508000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400" dirty="0">
                  <a:solidFill>
                    <a:schemeClr val="dk1"/>
                  </a:solidFill>
                  <a:latin typeface="Roboto Black"/>
                </a:rPr>
                <a:t>REQUIREMENT ANALYSIS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10B69F6-9D79-4DB9-A11D-854B5BF3DA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" y="1368833"/>
            <a:ext cx="446887" cy="44688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122E94D-CE92-405D-8F4F-231683E6444A}"/>
              </a:ext>
            </a:extLst>
          </p:cNvPr>
          <p:cNvGrpSpPr/>
          <p:nvPr/>
        </p:nvGrpSpPr>
        <p:grpSpPr>
          <a:xfrm>
            <a:off x="1581324" y="2366854"/>
            <a:ext cx="3682767" cy="565200"/>
            <a:chOff x="0" y="1727681"/>
            <a:chExt cx="3682767" cy="565200"/>
          </a:xfrm>
        </p:grpSpPr>
        <p:sp>
          <p:nvSpPr>
            <p:cNvPr id="23" name="Google Shape;398;p26">
              <a:extLst>
                <a:ext uri="{FF2B5EF4-FFF2-40B4-BE49-F238E27FC236}">
                  <a16:creationId xmlns:a16="http://schemas.microsoft.com/office/drawing/2014/main" id="{2D1CBC20-736F-4CC6-A253-C99CE761FE4B}"/>
                </a:ext>
              </a:extLst>
            </p:cNvPr>
            <p:cNvSpPr/>
            <p:nvPr/>
          </p:nvSpPr>
          <p:spPr>
            <a:xfrm>
              <a:off x="676000" y="1756281"/>
              <a:ext cx="3006767" cy="508000"/>
            </a:xfrm>
            <a:prstGeom prst="homePlate">
              <a:avLst>
                <a:gd name="adj" fmla="val 50000"/>
              </a:avLst>
            </a:pr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8FFD5"/>
                </a:solidFill>
              </a:endParaRPr>
            </a:p>
          </p:txBody>
        </p:sp>
        <p:sp>
          <p:nvSpPr>
            <p:cNvPr id="24" name="Google Shape;404;p26">
              <a:extLst>
                <a:ext uri="{FF2B5EF4-FFF2-40B4-BE49-F238E27FC236}">
                  <a16:creationId xmlns:a16="http://schemas.microsoft.com/office/drawing/2014/main" id="{4971F6EE-BA7F-4DD7-AA5D-48D9EA4E2E19}"/>
                </a:ext>
              </a:extLst>
            </p:cNvPr>
            <p:cNvSpPr/>
            <p:nvPr/>
          </p:nvSpPr>
          <p:spPr>
            <a:xfrm>
              <a:off x="0" y="1727681"/>
              <a:ext cx="565200" cy="565200"/>
            </a:xfrm>
            <a:prstGeom prst="ellipse">
              <a:avLst/>
            </a:pr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8FFD5"/>
                </a:solidFill>
              </a:endParaRPr>
            </a:p>
          </p:txBody>
        </p:sp>
        <p:sp>
          <p:nvSpPr>
            <p:cNvPr id="25" name="Google Shape;401;p26">
              <a:extLst>
                <a:ext uri="{FF2B5EF4-FFF2-40B4-BE49-F238E27FC236}">
                  <a16:creationId xmlns:a16="http://schemas.microsoft.com/office/drawing/2014/main" id="{37ACC898-5B6B-4ECB-B821-B40F4A6F03EA}"/>
                </a:ext>
              </a:extLst>
            </p:cNvPr>
            <p:cNvSpPr txBox="1">
              <a:spLocks/>
            </p:cNvSpPr>
            <p:nvPr/>
          </p:nvSpPr>
          <p:spPr>
            <a:xfrm>
              <a:off x="676000" y="1756281"/>
              <a:ext cx="2746708" cy="508000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400" dirty="0">
                  <a:solidFill>
                    <a:schemeClr val="dk1"/>
                  </a:solidFill>
                  <a:latin typeface="Roboto Black"/>
                </a:rPr>
                <a:t>DESIGN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EF991B-BE0D-4906-A7C3-87FAD0FE539A}"/>
              </a:ext>
            </a:extLst>
          </p:cNvPr>
          <p:cNvGrpSpPr/>
          <p:nvPr/>
        </p:nvGrpSpPr>
        <p:grpSpPr>
          <a:xfrm>
            <a:off x="3162648" y="3451235"/>
            <a:ext cx="3682767" cy="565200"/>
            <a:chOff x="0" y="1727681"/>
            <a:chExt cx="3682767" cy="565200"/>
          </a:xfrm>
        </p:grpSpPr>
        <p:sp>
          <p:nvSpPr>
            <p:cNvPr id="27" name="Google Shape;398;p26">
              <a:extLst>
                <a:ext uri="{FF2B5EF4-FFF2-40B4-BE49-F238E27FC236}">
                  <a16:creationId xmlns:a16="http://schemas.microsoft.com/office/drawing/2014/main" id="{632454A3-60AC-47A0-AB0A-C7290ED6CF0B}"/>
                </a:ext>
              </a:extLst>
            </p:cNvPr>
            <p:cNvSpPr/>
            <p:nvPr/>
          </p:nvSpPr>
          <p:spPr>
            <a:xfrm>
              <a:off x="676000" y="1756281"/>
              <a:ext cx="3006767" cy="508000"/>
            </a:xfrm>
            <a:prstGeom prst="homePlate">
              <a:avLst>
                <a:gd name="adj" fmla="val 50000"/>
              </a:avLst>
            </a:pr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48FFD5"/>
                </a:solidFill>
              </a:endParaRPr>
            </a:p>
          </p:txBody>
        </p:sp>
        <p:sp>
          <p:nvSpPr>
            <p:cNvPr id="28" name="Google Shape;404;p26">
              <a:extLst>
                <a:ext uri="{FF2B5EF4-FFF2-40B4-BE49-F238E27FC236}">
                  <a16:creationId xmlns:a16="http://schemas.microsoft.com/office/drawing/2014/main" id="{BA2020A6-2433-4AE1-BDDA-D1E39E830C18}"/>
                </a:ext>
              </a:extLst>
            </p:cNvPr>
            <p:cNvSpPr/>
            <p:nvPr/>
          </p:nvSpPr>
          <p:spPr>
            <a:xfrm>
              <a:off x="0" y="1727681"/>
              <a:ext cx="565200" cy="565200"/>
            </a:xfrm>
            <a:prstGeom prst="ellipse">
              <a:avLst/>
            </a:pr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8FFD5"/>
                </a:solidFill>
              </a:endParaRPr>
            </a:p>
          </p:txBody>
        </p:sp>
        <p:sp>
          <p:nvSpPr>
            <p:cNvPr id="29" name="Google Shape;401;p26">
              <a:extLst>
                <a:ext uri="{FF2B5EF4-FFF2-40B4-BE49-F238E27FC236}">
                  <a16:creationId xmlns:a16="http://schemas.microsoft.com/office/drawing/2014/main" id="{B40293F5-E5A6-45C6-B35A-493D4FA07169}"/>
                </a:ext>
              </a:extLst>
            </p:cNvPr>
            <p:cNvSpPr txBox="1">
              <a:spLocks/>
            </p:cNvSpPr>
            <p:nvPr/>
          </p:nvSpPr>
          <p:spPr>
            <a:xfrm>
              <a:off x="676000" y="1756281"/>
              <a:ext cx="2746708" cy="508000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400" dirty="0">
                  <a:solidFill>
                    <a:schemeClr val="dk1"/>
                  </a:solidFill>
                  <a:latin typeface="Roboto Black"/>
                </a:rPr>
                <a:t>IMPLEMENTATION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27D012-8E26-4128-81DD-72DBAA9AAB73}"/>
              </a:ext>
            </a:extLst>
          </p:cNvPr>
          <p:cNvGrpSpPr/>
          <p:nvPr/>
        </p:nvGrpSpPr>
        <p:grpSpPr>
          <a:xfrm>
            <a:off x="4743972" y="4564216"/>
            <a:ext cx="3682767" cy="565200"/>
            <a:chOff x="0" y="1727681"/>
            <a:chExt cx="3682767" cy="565200"/>
          </a:xfrm>
        </p:grpSpPr>
        <p:sp>
          <p:nvSpPr>
            <p:cNvPr id="31" name="Google Shape;398;p26">
              <a:extLst>
                <a:ext uri="{FF2B5EF4-FFF2-40B4-BE49-F238E27FC236}">
                  <a16:creationId xmlns:a16="http://schemas.microsoft.com/office/drawing/2014/main" id="{3CD29A4F-96D2-47D6-8043-B9DBFE4967CF}"/>
                </a:ext>
              </a:extLst>
            </p:cNvPr>
            <p:cNvSpPr/>
            <p:nvPr/>
          </p:nvSpPr>
          <p:spPr>
            <a:xfrm>
              <a:off x="676000" y="1756281"/>
              <a:ext cx="3006767" cy="508000"/>
            </a:xfrm>
            <a:prstGeom prst="homePlate">
              <a:avLst>
                <a:gd name="adj" fmla="val 50000"/>
              </a:avLst>
            </a:pr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8FFD5"/>
                </a:solidFill>
              </a:endParaRPr>
            </a:p>
          </p:txBody>
        </p:sp>
        <p:sp>
          <p:nvSpPr>
            <p:cNvPr id="32" name="Google Shape;404;p26">
              <a:extLst>
                <a:ext uri="{FF2B5EF4-FFF2-40B4-BE49-F238E27FC236}">
                  <a16:creationId xmlns:a16="http://schemas.microsoft.com/office/drawing/2014/main" id="{C8C5B81D-DE17-4DBC-8A84-509D2BEE8693}"/>
                </a:ext>
              </a:extLst>
            </p:cNvPr>
            <p:cNvSpPr/>
            <p:nvPr/>
          </p:nvSpPr>
          <p:spPr>
            <a:xfrm>
              <a:off x="0" y="1727681"/>
              <a:ext cx="565200" cy="565200"/>
            </a:xfrm>
            <a:prstGeom prst="ellipse">
              <a:avLst/>
            </a:pr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8FFD5"/>
                </a:solidFill>
              </a:endParaRPr>
            </a:p>
          </p:txBody>
        </p:sp>
        <p:sp>
          <p:nvSpPr>
            <p:cNvPr id="33" name="Google Shape;401;p26">
              <a:extLst>
                <a:ext uri="{FF2B5EF4-FFF2-40B4-BE49-F238E27FC236}">
                  <a16:creationId xmlns:a16="http://schemas.microsoft.com/office/drawing/2014/main" id="{5B5ED01C-7EE4-4C92-AEFA-9396147638F8}"/>
                </a:ext>
              </a:extLst>
            </p:cNvPr>
            <p:cNvSpPr txBox="1">
              <a:spLocks/>
            </p:cNvSpPr>
            <p:nvPr/>
          </p:nvSpPr>
          <p:spPr>
            <a:xfrm>
              <a:off x="676000" y="1756281"/>
              <a:ext cx="2746708" cy="508000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400" dirty="0">
                  <a:solidFill>
                    <a:schemeClr val="dk1"/>
                  </a:solidFill>
                  <a:latin typeface="Roboto Black"/>
                </a:rPr>
                <a:t>TESTING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4A3DE3-D33F-4DE1-9941-890EDDE7003C}"/>
              </a:ext>
            </a:extLst>
          </p:cNvPr>
          <p:cNvGrpSpPr/>
          <p:nvPr/>
        </p:nvGrpSpPr>
        <p:grpSpPr>
          <a:xfrm>
            <a:off x="6325296" y="5705797"/>
            <a:ext cx="3682767" cy="565200"/>
            <a:chOff x="0" y="1727681"/>
            <a:chExt cx="3682767" cy="565200"/>
          </a:xfrm>
        </p:grpSpPr>
        <p:sp>
          <p:nvSpPr>
            <p:cNvPr id="35" name="Google Shape;398;p26">
              <a:extLst>
                <a:ext uri="{FF2B5EF4-FFF2-40B4-BE49-F238E27FC236}">
                  <a16:creationId xmlns:a16="http://schemas.microsoft.com/office/drawing/2014/main" id="{9B3D261C-F2A9-46A4-9D6E-8642E46F265D}"/>
                </a:ext>
              </a:extLst>
            </p:cNvPr>
            <p:cNvSpPr/>
            <p:nvPr/>
          </p:nvSpPr>
          <p:spPr>
            <a:xfrm>
              <a:off x="676000" y="1756281"/>
              <a:ext cx="3006767" cy="508000"/>
            </a:xfrm>
            <a:prstGeom prst="homePlate">
              <a:avLst>
                <a:gd name="adj" fmla="val 50000"/>
              </a:avLst>
            </a:pr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8FFD5"/>
                </a:solidFill>
              </a:endParaRPr>
            </a:p>
          </p:txBody>
        </p:sp>
        <p:sp>
          <p:nvSpPr>
            <p:cNvPr id="36" name="Google Shape;404;p26">
              <a:extLst>
                <a:ext uri="{FF2B5EF4-FFF2-40B4-BE49-F238E27FC236}">
                  <a16:creationId xmlns:a16="http://schemas.microsoft.com/office/drawing/2014/main" id="{F1CEFCE0-F604-45C0-96C0-42229BA1FB59}"/>
                </a:ext>
              </a:extLst>
            </p:cNvPr>
            <p:cNvSpPr/>
            <p:nvPr/>
          </p:nvSpPr>
          <p:spPr>
            <a:xfrm>
              <a:off x="0" y="1727681"/>
              <a:ext cx="565200" cy="565200"/>
            </a:xfrm>
            <a:prstGeom prst="ellipse">
              <a:avLst/>
            </a:pr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8FFD5"/>
                </a:solidFill>
              </a:endParaRPr>
            </a:p>
          </p:txBody>
        </p:sp>
        <p:sp>
          <p:nvSpPr>
            <p:cNvPr id="37" name="Google Shape;401;p26">
              <a:extLst>
                <a:ext uri="{FF2B5EF4-FFF2-40B4-BE49-F238E27FC236}">
                  <a16:creationId xmlns:a16="http://schemas.microsoft.com/office/drawing/2014/main" id="{CB69AA48-2D1F-434F-AFB6-F65BDED68F48}"/>
                </a:ext>
              </a:extLst>
            </p:cNvPr>
            <p:cNvSpPr txBox="1">
              <a:spLocks/>
            </p:cNvSpPr>
            <p:nvPr/>
          </p:nvSpPr>
          <p:spPr>
            <a:xfrm>
              <a:off x="676000" y="1756281"/>
              <a:ext cx="2746708" cy="508000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400" dirty="0">
                  <a:solidFill>
                    <a:schemeClr val="dk1"/>
                  </a:solidFill>
                  <a:latin typeface="Roboto Black"/>
                </a:rPr>
                <a:t>MAINTENENCE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2B79117C-A4F4-468D-B3CD-5E36483388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0" y="2457328"/>
            <a:ext cx="384251" cy="38425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E26CAAC-B3C5-4128-8300-5D0D8156FE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966" y="3527037"/>
            <a:ext cx="415941" cy="41594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28B12A1-29D5-4F7A-84D7-17359BC701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88" y="4611418"/>
            <a:ext cx="424688" cy="42468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0D9996A-497F-4947-8B8D-0B07202309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597" y="5781098"/>
            <a:ext cx="414598" cy="414598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83DBD0D-CB20-47A6-B165-3C3B2B2504C2}"/>
              </a:ext>
            </a:extLst>
          </p:cNvPr>
          <p:cNvCxnSpPr>
            <a:stCxn id="13" idx="4"/>
          </p:cNvCxnSpPr>
          <p:nvPr/>
        </p:nvCxnSpPr>
        <p:spPr>
          <a:xfrm flipH="1">
            <a:off x="282598" y="1874877"/>
            <a:ext cx="2" cy="47357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E14257C-DD95-4E8B-840A-9F7CE12AB607}"/>
              </a:ext>
            </a:extLst>
          </p:cNvPr>
          <p:cNvSpPr/>
          <p:nvPr/>
        </p:nvSpPr>
        <p:spPr>
          <a:xfrm>
            <a:off x="1775843" y="6610657"/>
            <a:ext cx="176161" cy="17616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7BFDC90-BCD2-4CA7-BAE9-A81D9B85693F}"/>
              </a:ext>
            </a:extLst>
          </p:cNvPr>
          <p:cNvCxnSpPr>
            <a:cxnSpLocks/>
            <a:stCxn id="24" idx="4"/>
            <a:endCxn id="48" idx="0"/>
          </p:cNvCxnSpPr>
          <p:nvPr/>
        </p:nvCxnSpPr>
        <p:spPr>
          <a:xfrm>
            <a:off x="1863924" y="2932054"/>
            <a:ext cx="0" cy="36786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79EFDD96-D828-4AB0-A928-C765B3B40C8F}"/>
              </a:ext>
            </a:extLst>
          </p:cNvPr>
          <p:cNvSpPr/>
          <p:nvPr/>
        </p:nvSpPr>
        <p:spPr>
          <a:xfrm>
            <a:off x="3353855" y="6615774"/>
            <a:ext cx="176161" cy="17616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8170B41-2239-4D84-A94B-56396AF277C7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41936" y="4016435"/>
            <a:ext cx="3312" cy="25942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4A788C6C-8FBB-47C6-B782-5D3179DD9AE3}"/>
              </a:ext>
            </a:extLst>
          </p:cNvPr>
          <p:cNvSpPr/>
          <p:nvPr/>
        </p:nvSpPr>
        <p:spPr>
          <a:xfrm>
            <a:off x="4938491" y="6610590"/>
            <a:ext cx="176161" cy="17616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83DE06-61FC-49C5-860F-19FF26C51C36}"/>
              </a:ext>
            </a:extLst>
          </p:cNvPr>
          <p:cNvCxnSpPr>
            <a:cxnSpLocks/>
            <a:stCxn id="32" idx="4"/>
          </p:cNvCxnSpPr>
          <p:nvPr/>
        </p:nvCxnSpPr>
        <p:spPr>
          <a:xfrm>
            <a:off x="5026572" y="5129416"/>
            <a:ext cx="0" cy="1481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9D384E-B3B8-41DF-BC89-59C67A4FF3A5}"/>
              </a:ext>
            </a:extLst>
          </p:cNvPr>
          <p:cNvCxnSpPr>
            <a:cxnSpLocks/>
            <a:stCxn id="36" idx="4"/>
            <a:endCxn id="64" idx="0"/>
          </p:cNvCxnSpPr>
          <p:nvPr/>
        </p:nvCxnSpPr>
        <p:spPr>
          <a:xfrm>
            <a:off x="6607896" y="6270997"/>
            <a:ext cx="3312" cy="3438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CEDDD2A7-12DE-4025-88A7-0908D4AE155E}"/>
              </a:ext>
            </a:extLst>
          </p:cNvPr>
          <p:cNvSpPr/>
          <p:nvPr/>
        </p:nvSpPr>
        <p:spPr>
          <a:xfrm>
            <a:off x="6523127" y="6614847"/>
            <a:ext cx="176161" cy="17616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BD34A09-EA96-48AC-A0B3-6100F7938A25}"/>
              </a:ext>
            </a:extLst>
          </p:cNvPr>
          <p:cNvSpPr/>
          <p:nvPr/>
        </p:nvSpPr>
        <p:spPr>
          <a:xfrm>
            <a:off x="0" y="967572"/>
            <a:ext cx="1023457" cy="15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9630360-883F-4061-81AC-58C1982AC8AC}"/>
              </a:ext>
            </a:extLst>
          </p:cNvPr>
          <p:cNvCxnSpPr>
            <a:cxnSpLocks/>
          </p:cNvCxnSpPr>
          <p:nvPr/>
        </p:nvCxnSpPr>
        <p:spPr>
          <a:xfrm>
            <a:off x="-16778" y="6698670"/>
            <a:ext cx="11140580" cy="0"/>
          </a:xfrm>
          <a:prstGeom prst="straightConnector1">
            <a:avLst/>
          </a:prstGeom>
          <a:ln>
            <a:solidFill>
              <a:srgbClr val="48FF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59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F8DDE542-22F7-4222-9FD5-F2653EC60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0" b="16110"/>
          <a:stretch>
            <a:fillRect/>
          </a:stretch>
        </p:blipFill>
        <p:spPr>
          <a:xfrm>
            <a:off x="4685211" y="0"/>
            <a:ext cx="7506789" cy="3390900"/>
          </a:xfrm>
          <a:prstGeom prst="rect">
            <a:avLst/>
          </a:prstGeom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179D9B9A-39F4-4C42-A6ED-A3031931C275}"/>
              </a:ext>
            </a:extLst>
          </p:cNvPr>
          <p:cNvSpPr/>
          <p:nvPr/>
        </p:nvSpPr>
        <p:spPr>
          <a:xfrm>
            <a:off x="4685213" y="0"/>
            <a:ext cx="2346282" cy="3390317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19">
            <a:extLst>
              <a:ext uri="{FF2B5EF4-FFF2-40B4-BE49-F238E27FC236}">
                <a16:creationId xmlns:a16="http://schemas.microsoft.com/office/drawing/2014/main" id="{0FC529B9-FC8E-45B2-9B97-4241C0760BD0}"/>
              </a:ext>
            </a:extLst>
          </p:cNvPr>
          <p:cNvGrpSpPr/>
          <p:nvPr/>
        </p:nvGrpSpPr>
        <p:grpSpPr>
          <a:xfrm>
            <a:off x="4685211" y="101565"/>
            <a:ext cx="2346283" cy="2761046"/>
            <a:chOff x="3886025" y="635485"/>
            <a:chExt cx="1659980" cy="235284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39E0B7-F78F-4341-AED4-896F8448FEB5}"/>
                </a:ext>
              </a:extLst>
            </p:cNvPr>
            <p:cNvSpPr txBox="1"/>
            <p:nvPr/>
          </p:nvSpPr>
          <p:spPr>
            <a:xfrm>
              <a:off x="4299064" y="635485"/>
              <a:ext cx="833905" cy="550667"/>
            </a:xfrm>
            <a:prstGeom prst="rect">
              <a:avLst/>
            </a:prstGeom>
            <a:noFill/>
          </p:spPr>
          <p:txBody>
            <a:bodyPr wrap="square" lIns="107972" rIns="107972" rtlCol="0">
              <a:spAutoFit/>
            </a:bodyPr>
            <a:lstStyle/>
            <a:p>
              <a:pPr algn="ctr"/>
              <a:r>
                <a:rPr lang="en-US" altLang="ko-KR" sz="3599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599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5" name="Group 21">
              <a:extLst>
                <a:ext uri="{FF2B5EF4-FFF2-40B4-BE49-F238E27FC236}">
                  <a16:creationId xmlns:a16="http://schemas.microsoft.com/office/drawing/2014/main" id="{51762DFD-00A7-489E-A046-E3498B144381}"/>
                </a:ext>
              </a:extLst>
            </p:cNvPr>
            <p:cNvGrpSpPr/>
            <p:nvPr/>
          </p:nvGrpSpPr>
          <p:grpSpPr>
            <a:xfrm>
              <a:off x="3886025" y="1200742"/>
              <a:ext cx="1659980" cy="1787589"/>
              <a:chOff x="6182532" y="1221292"/>
              <a:chExt cx="1692132" cy="178758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AE70EF-AEF2-4873-A15D-83D8131FB492}"/>
                  </a:ext>
                </a:extLst>
              </p:cNvPr>
              <p:cNvSpPr txBox="1"/>
              <p:nvPr/>
            </p:nvSpPr>
            <p:spPr>
              <a:xfrm>
                <a:off x="6182532" y="1221292"/>
                <a:ext cx="1692131" cy="432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Project goals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3E9FC4-F53F-4A94-BA74-48ABA3F6B727}"/>
                  </a:ext>
                </a:extLst>
              </p:cNvPr>
              <p:cNvSpPr txBox="1"/>
              <p:nvPr/>
            </p:nvSpPr>
            <p:spPr>
              <a:xfrm>
                <a:off x="6182533" y="1749965"/>
                <a:ext cx="1692131" cy="1258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bg1"/>
                    </a:solidFill>
                    <a:cs typeface="Arial" pitchFamily="34" charset="0"/>
                  </a:rPr>
                  <a:t>Fully functional drone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bg1"/>
                    </a:solidFill>
                    <a:cs typeface="Arial" pitchFamily="34" charset="0"/>
                  </a:rPr>
                  <a:t>Semi-Automated drone control software</a:t>
                </a:r>
              </a:p>
            </p:txBody>
          </p:sp>
        </p:grpSp>
      </p:grpSp>
      <p:pic>
        <p:nvPicPr>
          <p:cNvPr id="18" name="Picture Placeholder 1">
            <a:extLst>
              <a:ext uri="{FF2B5EF4-FFF2-40B4-BE49-F238E27FC236}">
                <a16:creationId xmlns:a16="http://schemas.microsoft.com/office/drawing/2014/main" id="{8DC80ED0-51F6-4EE5-8573-1503F6D762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4843" y="3390316"/>
            <a:ext cx="7507157" cy="3467683"/>
          </a:xfrm>
          <a:prstGeom prst="rect">
            <a:avLst/>
          </a:prstGeom>
        </p:spPr>
      </p:pic>
      <p:sp>
        <p:nvSpPr>
          <p:cNvPr id="19" name="Rectangle 8">
            <a:extLst>
              <a:ext uri="{FF2B5EF4-FFF2-40B4-BE49-F238E27FC236}">
                <a16:creationId xmlns:a16="http://schemas.microsoft.com/office/drawing/2014/main" id="{86988518-0F73-4CBC-9C52-0D56BFD09908}"/>
              </a:ext>
            </a:extLst>
          </p:cNvPr>
          <p:cNvSpPr/>
          <p:nvPr/>
        </p:nvSpPr>
        <p:spPr>
          <a:xfrm>
            <a:off x="9781563" y="3391210"/>
            <a:ext cx="2410069" cy="346679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FCE03ECF-3666-4118-9DE3-574B1143D41B}"/>
              </a:ext>
            </a:extLst>
          </p:cNvPr>
          <p:cNvGrpSpPr/>
          <p:nvPr/>
        </p:nvGrpSpPr>
        <p:grpSpPr>
          <a:xfrm>
            <a:off x="9845350" y="3390317"/>
            <a:ext cx="2410066" cy="3228198"/>
            <a:chOff x="3886026" y="635485"/>
            <a:chExt cx="1705107" cy="262733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451D19-C660-4139-A1AD-34B054AEB726}"/>
                </a:ext>
              </a:extLst>
            </p:cNvPr>
            <p:cNvSpPr txBox="1"/>
            <p:nvPr/>
          </p:nvSpPr>
          <p:spPr>
            <a:xfrm>
              <a:off x="4299064" y="635485"/>
              <a:ext cx="833905" cy="525925"/>
            </a:xfrm>
            <a:prstGeom prst="rect">
              <a:avLst/>
            </a:prstGeom>
            <a:noFill/>
          </p:spPr>
          <p:txBody>
            <a:bodyPr wrap="square" lIns="107972" rIns="107972" rtlCol="0">
              <a:spAutoFit/>
            </a:bodyPr>
            <a:lstStyle/>
            <a:p>
              <a:pPr algn="ctr"/>
              <a:r>
                <a:rPr lang="en-US" altLang="ko-KR" sz="3599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599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11">
              <a:extLst>
                <a:ext uri="{FF2B5EF4-FFF2-40B4-BE49-F238E27FC236}">
                  <a16:creationId xmlns:a16="http://schemas.microsoft.com/office/drawing/2014/main" id="{B8D562AD-B0F1-441F-AD1C-2365C09BD656}"/>
                </a:ext>
              </a:extLst>
            </p:cNvPr>
            <p:cNvGrpSpPr/>
            <p:nvPr/>
          </p:nvGrpSpPr>
          <p:grpSpPr>
            <a:xfrm>
              <a:off x="3886026" y="1033456"/>
              <a:ext cx="1705107" cy="2229362"/>
              <a:chOff x="6182533" y="1054006"/>
              <a:chExt cx="1738133" cy="22293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35C2866-D82C-4C49-B2F8-57C27CEE0F17}"/>
                  </a:ext>
                </a:extLst>
              </p:cNvPr>
              <p:cNvSpPr txBox="1"/>
              <p:nvPr/>
            </p:nvSpPr>
            <p:spPr>
              <a:xfrm>
                <a:off x="6182533" y="1054006"/>
                <a:ext cx="1692131" cy="751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Project Objectives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03DF230-2AF4-43C1-A5DE-2405394B82CE}"/>
                  </a:ext>
                </a:extLst>
              </p:cNvPr>
              <p:cNvSpPr txBox="1"/>
              <p:nvPr/>
            </p:nvSpPr>
            <p:spPr>
              <a:xfrm>
                <a:off x="6182533" y="1805476"/>
                <a:ext cx="1738133" cy="1477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cs typeface="Arial" pitchFamily="34" charset="0"/>
                  </a:rPr>
                  <a:t>Basic movement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cs typeface="Arial" pitchFamily="34" charset="0"/>
                  </a:rPr>
                  <a:t>Automated fly without human intervention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cs typeface="Arial" pitchFamily="34" charset="0"/>
                  </a:rPr>
                  <a:t>Object/Facial recognition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cs typeface="Arial" pitchFamily="34" charset="0"/>
                  </a:rPr>
                  <a:t>Ground Control Application</a:t>
                </a:r>
              </a:p>
            </p:txBody>
          </p:sp>
        </p:grpSp>
      </p:grpSp>
      <p:sp>
        <p:nvSpPr>
          <p:cNvPr id="25" name="제목 3">
            <a:extLst>
              <a:ext uri="{FF2B5EF4-FFF2-40B4-BE49-F238E27FC236}">
                <a16:creationId xmlns:a16="http://schemas.microsoft.com/office/drawing/2014/main" id="{50F1FC81-7BD7-4255-B990-4BF02EF3184D}"/>
              </a:ext>
            </a:extLst>
          </p:cNvPr>
          <p:cNvSpPr txBox="1">
            <a:spLocks/>
          </p:cNvSpPr>
          <p:nvPr/>
        </p:nvSpPr>
        <p:spPr>
          <a:xfrm>
            <a:off x="1407899" y="27875"/>
            <a:ext cx="3277128" cy="143978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4800" b="0" kern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pPr algn="r"/>
            <a:r>
              <a:rPr lang="en-US" altLang="ko-KR" sz="4000" dirty="0">
                <a:solidFill>
                  <a:srgbClr val="41E6C4"/>
                </a:solidFill>
              </a:rPr>
              <a:t>Project</a:t>
            </a:r>
            <a:r>
              <a:rPr lang="en-US" altLang="ko-KR" sz="4000" dirty="0">
                <a:solidFill>
                  <a:schemeClr val="accent4"/>
                </a:solidFill>
              </a:rPr>
              <a:t> </a:t>
            </a:r>
            <a:r>
              <a:rPr lang="en-US" altLang="ko-KR" sz="4000" dirty="0">
                <a:solidFill>
                  <a:schemeClr val="bg1"/>
                </a:solidFill>
              </a:rPr>
              <a:t>Deliverables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cxnSp>
        <p:nvCxnSpPr>
          <p:cNvPr id="26" name="Google Shape;403;p26">
            <a:extLst>
              <a:ext uri="{FF2B5EF4-FFF2-40B4-BE49-F238E27FC236}">
                <a16:creationId xmlns:a16="http://schemas.microsoft.com/office/drawing/2014/main" id="{6A9411CB-5848-4A02-829F-C24DFC56C4D3}"/>
              </a:ext>
            </a:extLst>
          </p:cNvPr>
          <p:cNvCxnSpPr>
            <a:cxnSpLocks/>
          </p:cNvCxnSpPr>
          <p:nvPr/>
        </p:nvCxnSpPr>
        <p:spPr>
          <a:xfrm>
            <a:off x="0" y="1385283"/>
            <a:ext cx="4684843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4A1BFC-E100-4422-90D5-F68ED1D676A8}"/>
              </a:ext>
            </a:extLst>
          </p:cNvPr>
          <p:cNvSpPr txBox="1"/>
          <p:nvPr/>
        </p:nvSpPr>
        <p:spPr>
          <a:xfrm>
            <a:off x="707254" y="2001266"/>
            <a:ext cx="309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A functional drone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Chevron 2">
            <a:extLst>
              <a:ext uri="{FF2B5EF4-FFF2-40B4-BE49-F238E27FC236}">
                <a16:creationId xmlns:a16="http://schemas.microsoft.com/office/drawing/2014/main" id="{D5CBB374-5017-4D0B-B971-26322573B083}"/>
              </a:ext>
            </a:extLst>
          </p:cNvPr>
          <p:cNvSpPr/>
          <p:nvPr/>
        </p:nvSpPr>
        <p:spPr>
          <a:xfrm rot="5400000">
            <a:off x="4185924" y="1986954"/>
            <a:ext cx="350249" cy="378873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B50185-D7A9-4BD0-8C8B-533AD935D944}"/>
              </a:ext>
            </a:extLst>
          </p:cNvPr>
          <p:cNvSpPr txBox="1"/>
          <p:nvPr/>
        </p:nvSpPr>
        <p:spPr>
          <a:xfrm>
            <a:off x="707253" y="2825068"/>
            <a:ext cx="309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Project documents</a:t>
            </a:r>
          </a:p>
        </p:txBody>
      </p:sp>
      <p:sp>
        <p:nvSpPr>
          <p:cNvPr id="31" name="Chevron 2">
            <a:extLst>
              <a:ext uri="{FF2B5EF4-FFF2-40B4-BE49-F238E27FC236}">
                <a16:creationId xmlns:a16="http://schemas.microsoft.com/office/drawing/2014/main" id="{BBA35B3F-4E2B-4060-ABAA-8F06D94D089A}"/>
              </a:ext>
            </a:extLst>
          </p:cNvPr>
          <p:cNvSpPr/>
          <p:nvPr/>
        </p:nvSpPr>
        <p:spPr>
          <a:xfrm rot="5400000">
            <a:off x="4185924" y="2810756"/>
            <a:ext cx="350249" cy="378873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C3CF57-C62A-49EE-AB7B-5A1406FBEBB9}"/>
              </a:ext>
            </a:extLst>
          </p:cNvPr>
          <p:cNvSpPr txBox="1"/>
          <p:nvPr/>
        </p:nvSpPr>
        <p:spPr>
          <a:xfrm>
            <a:off x="707253" y="3586160"/>
            <a:ext cx="3096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Modular development and architect plans of the project</a:t>
            </a:r>
          </a:p>
        </p:txBody>
      </p:sp>
      <p:sp>
        <p:nvSpPr>
          <p:cNvPr id="33" name="Chevron 2">
            <a:extLst>
              <a:ext uri="{FF2B5EF4-FFF2-40B4-BE49-F238E27FC236}">
                <a16:creationId xmlns:a16="http://schemas.microsoft.com/office/drawing/2014/main" id="{469ECAD8-F9D0-4BD3-9311-DFEA1E1E135D}"/>
              </a:ext>
            </a:extLst>
          </p:cNvPr>
          <p:cNvSpPr/>
          <p:nvPr/>
        </p:nvSpPr>
        <p:spPr>
          <a:xfrm rot="5400000">
            <a:off x="4185924" y="3708930"/>
            <a:ext cx="350249" cy="378873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F67911-0719-40EB-B4A7-ECDE179003B6}"/>
              </a:ext>
            </a:extLst>
          </p:cNvPr>
          <p:cNvSpPr txBox="1"/>
          <p:nvPr/>
        </p:nvSpPr>
        <p:spPr>
          <a:xfrm>
            <a:off x="707253" y="4455476"/>
            <a:ext cx="3096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Drone prototype for demonstration purposes</a:t>
            </a:r>
          </a:p>
        </p:txBody>
      </p:sp>
      <p:sp>
        <p:nvSpPr>
          <p:cNvPr id="35" name="Chevron 2">
            <a:extLst>
              <a:ext uri="{FF2B5EF4-FFF2-40B4-BE49-F238E27FC236}">
                <a16:creationId xmlns:a16="http://schemas.microsoft.com/office/drawing/2014/main" id="{03E5BCFC-F325-4B79-B6FD-546A07376C29}"/>
              </a:ext>
            </a:extLst>
          </p:cNvPr>
          <p:cNvSpPr/>
          <p:nvPr/>
        </p:nvSpPr>
        <p:spPr>
          <a:xfrm rot="5400000">
            <a:off x="4185923" y="4578247"/>
            <a:ext cx="350249" cy="378873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2BC412-1FBF-4914-81A0-DDA562057A68}"/>
              </a:ext>
            </a:extLst>
          </p:cNvPr>
          <p:cNvSpPr txBox="1"/>
          <p:nvPr/>
        </p:nvSpPr>
        <p:spPr>
          <a:xfrm>
            <a:off x="471807" y="5492106"/>
            <a:ext cx="3332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Test-cases performed on the drone</a:t>
            </a:r>
          </a:p>
        </p:txBody>
      </p:sp>
      <p:sp>
        <p:nvSpPr>
          <p:cNvPr id="37" name="Chevron 2">
            <a:extLst>
              <a:ext uri="{FF2B5EF4-FFF2-40B4-BE49-F238E27FC236}">
                <a16:creationId xmlns:a16="http://schemas.microsoft.com/office/drawing/2014/main" id="{8818E42F-42D4-4D01-9865-89A14767BF3B}"/>
              </a:ext>
            </a:extLst>
          </p:cNvPr>
          <p:cNvSpPr/>
          <p:nvPr/>
        </p:nvSpPr>
        <p:spPr>
          <a:xfrm rot="5400000">
            <a:off x="4185923" y="5477794"/>
            <a:ext cx="350249" cy="378873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073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403;p26">
            <a:extLst>
              <a:ext uri="{FF2B5EF4-FFF2-40B4-BE49-F238E27FC236}">
                <a16:creationId xmlns:a16="http://schemas.microsoft.com/office/drawing/2014/main" id="{2999AACD-7D43-4B0D-92AC-D8C786105398}"/>
              </a:ext>
            </a:extLst>
          </p:cNvPr>
          <p:cNvCxnSpPr>
            <a:cxnSpLocks/>
          </p:cNvCxnSpPr>
          <p:nvPr/>
        </p:nvCxnSpPr>
        <p:spPr>
          <a:xfrm>
            <a:off x="0" y="1385283"/>
            <a:ext cx="4684843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제목 3">
            <a:extLst>
              <a:ext uri="{FF2B5EF4-FFF2-40B4-BE49-F238E27FC236}">
                <a16:creationId xmlns:a16="http://schemas.microsoft.com/office/drawing/2014/main" id="{317968F6-E3A0-4DC7-AD05-94E6E63C2034}"/>
              </a:ext>
            </a:extLst>
          </p:cNvPr>
          <p:cNvSpPr txBox="1">
            <a:spLocks/>
          </p:cNvSpPr>
          <p:nvPr/>
        </p:nvSpPr>
        <p:spPr>
          <a:xfrm>
            <a:off x="0" y="-57850"/>
            <a:ext cx="3277128" cy="143978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4800" b="0" kern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r>
              <a:rPr lang="en-US" altLang="ko-KR" sz="4000" dirty="0">
                <a:solidFill>
                  <a:srgbClr val="41E6C4"/>
                </a:solidFill>
              </a:rPr>
              <a:t>Project</a:t>
            </a:r>
            <a:r>
              <a:rPr lang="en-US" altLang="ko-KR" sz="4000" dirty="0">
                <a:solidFill>
                  <a:schemeClr val="accent4"/>
                </a:solidFill>
              </a:rPr>
              <a:t> </a:t>
            </a:r>
            <a:r>
              <a:rPr lang="en-US" altLang="ko-KR" sz="4000" dirty="0">
                <a:solidFill>
                  <a:schemeClr val="bg1"/>
                </a:solidFill>
              </a:rPr>
              <a:t>Challenges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CDA0EB-99C1-48AF-9A33-87EE5D38E2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86" y="355846"/>
            <a:ext cx="612391" cy="612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9B5937-5C92-4313-A433-F2F12323BA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6" y="2367185"/>
            <a:ext cx="5475030" cy="44908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8BE72D-4CF3-4E62-8C98-45ADB3C9A518}"/>
              </a:ext>
            </a:extLst>
          </p:cNvPr>
          <p:cNvSpPr txBox="1"/>
          <p:nvPr/>
        </p:nvSpPr>
        <p:spPr>
          <a:xfrm>
            <a:off x="6096000" y="477375"/>
            <a:ext cx="502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/>
              </a:rPr>
              <a:t>Little to none knowledge about electronic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FB8218-D8DE-44D5-8AB4-D62A48CA1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86" y="1542612"/>
            <a:ext cx="612391" cy="6123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9DDD3F-708C-42D7-8050-90BAAD1823A6}"/>
              </a:ext>
            </a:extLst>
          </p:cNvPr>
          <p:cNvSpPr txBox="1"/>
          <p:nvPr/>
        </p:nvSpPr>
        <p:spPr>
          <a:xfrm>
            <a:off x="6096000" y="1664141"/>
            <a:ext cx="502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/>
              </a:rPr>
              <a:t>UART/Telemetry knowledge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B466E8-5CE0-4A46-B66E-F9A82B1251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86" y="2850907"/>
            <a:ext cx="612391" cy="6123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D29F6B-2F0B-44BB-B62E-4CEB5F404404}"/>
              </a:ext>
            </a:extLst>
          </p:cNvPr>
          <p:cNvSpPr txBox="1"/>
          <p:nvPr/>
        </p:nvSpPr>
        <p:spPr>
          <a:xfrm>
            <a:off x="6096000" y="2972436"/>
            <a:ext cx="502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/>
              </a:rPr>
              <a:t>Limited drone knowledge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B845C1-E223-479B-B2DE-98723980D2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86" y="4153160"/>
            <a:ext cx="612391" cy="6123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789B889-07C3-4473-BD13-D9EF7CBDA8F2}"/>
              </a:ext>
            </a:extLst>
          </p:cNvPr>
          <p:cNvSpPr txBox="1"/>
          <p:nvPr/>
        </p:nvSpPr>
        <p:spPr>
          <a:xfrm>
            <a:off x="6096000" y="4274689"/>
            <a:ext cx="502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/>
              </a:rPr>
              <a:t>Limited knowledge about Python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024A703-5996-4B4B-A392-F98A2E5C0E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86" y="5475266"/>
            <a:ext cx="612391" cy="6123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418ECAE-7B8A-426D-9B59-0E810E6EAD87}"/>
              </a:ext>
            </a:extLst>
          </p:cNvPr>
          <p:cNvSpPr txBox="1"/>
          <p:nvPr/>
        </p:nvSpPr>
        <p:spPr>
          <a:xfrm>
            <a:off x="6096000" y="5596795"/>
            <a:ext cx="502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/>
              </a:rPr>
              <a:t>Problem in processing data</a:t>
            </a:r>
          </a:p>
        </p:txBody>
      </p:sp>
    </p:spTree>
    <p:extLst>
      <p:ext uri="{BB962C8B-B14F-4D97-AF65-F5344CB8AC3E}">
        <p14:creationId xmlns:p14="http://schemas.microsoft.com/office/powerpoint/2010/main" val="3743572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595</Words>
  <Application>Microsoft Office PowerPoint</Application>
  <PresentationFormat>Widescreen</PresentationFormat>
  <Paragraphs>155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Roboto Black</vt:lpstr>
      <vt:lpstr>Roboto Mono Thin</vt:lpstr>
      <vt:lpstr>Teko</vt:lpstr>
      <vt:lpstr>Ubuntu</vt:lpstr>
      <vt:lpstr>Ubuntu bold</vt:lpstr>
      <vt:lpstr>Ubuntu Light</vt:lpstr>
      <vt:lpstr>Ubuntu medium</vt:lpstr>
      <vt:lpstr>Office Theme</vt:lpstr>
      <vt:lpstr>Indoor Drone Research and Development Project</vt:lpstr>
      <vt:lpstr>TABLE OF CONTENTS</vt:lpstr>
      <vt:lpstr>PowerPoint Presentation</vt:lpstr>
      <vt:lpstr>PowerPoint Presentation</vt:lpstr>
      <vt:lpstr>ABOUT THE PROJECT</vt:lpstr>
      <vt:lpstr>OUR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VIDS GOES HERE</vt:lpstr>
      <vt:lpstr>PowerPoint Presentation</vt:lpstr>
      <vt:lpstr>TARGET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Mid-Project Reviews</dc:title>
  <dc:creator>Admin</dc:creator>
  <cp:lastModifiedBy>Jun Maxwell</cp:lastModifiedBy>
  <cp:revision>197</cp:revision>
  <dcterms:created xsi:type="dcterms:W3CDTF">2020-05-25T04:26:24Z</dcterms:created>
  <dcterms:modified xsi:type="dcterms:W3CDTF">2020-05-26T18:05:31Z</dcterms:modified>
</cp:coreProperties>
</file>